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906000" cy="6858000" type="A4"/>
  <p:notesSz cx="7315200" cy="96012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FFFF"/>
    <a:srgbClr val="CCECFF"/>
    <a:srgbClr val="3366CC"/>
    <a:srgbClr val="0066FF"/>
    <a:srgbClr val="0099FF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6" autoAdjust="0"/>
    <p:restoredTop sz="89831" autoAdjust="0"/>
  </p:normalViewPr>
  <p:slideViewPr>
    <p:cSldViewPr>
      <p:cViewPr>
        <p:scale>
          <a:sx n="70" d="100"/>
          <a:sy n="70" d="100"/>
        </p:scale>
        <p:origin x="-1326" y="-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940" y="-114"/>
      </p:cViewPr>
      <p:guideLst>
        <p:guide orient="horz" pos="3024"/>
        <p:guide pos="23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8CEEC51-FFCE-41F3-A6FA-BFC6410A55BD}" type="datetime1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CE1D0D3-6DD1-4D06-938D-25F94AF0152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F306D1C-5AB7-4F3B-943D-F472F3F08653}" type="datetime1">
              <a:rPr lang="en-US"/>
              <a:pPr>
                <a:defRPr/>
              </a:pPr>
              <a:t>4/24/2011</a:t>
            </a:fld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57275" y="720725"/>
            <a:ext cx="520065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0"/>
            <a:ext cx="5851525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Clique </a:t>
            </a:r>
            <a:r>
              <a:rPr lang="en-US" noProof="0" dirty="0" err="1" smtClean="0"/>
              <a:t>para</a:t>
            </a:r>
            <a:r>
              <a:rPr lang="en-US" noProof="0" dirty="0" smtClean="0"/>
              <a:t> </a:t>
            </a:r>
            <a:r>
              <a:rPr lang="en-US" noProof="0" dirty="0" err="1" smtClean="0"/>
              <a:t>editar</a:t>
            </a:r>
            <a:r>
              <a:rPr lang="en-US" noProof="0" dirty="0" smtClean="0"/>
              <a:t> </a:t>
            </a:r>
            <a:r>
              <a:rPr lang="en-US" noProof="0" dirty="0" err="1" smtClean="0"/>
              <a:t>os</a:t>
            </a:r>
            <a:r>
              <a:rPr lang="en-US" noProof="0" dirty="0" smtClean="0"/>
              <a:t> </a:t>
            </a:r>
            <a:r>
              <a:rPr lang="en-US" noProof="0" dirty="0" err="1" smtClean="0"/>
              <a:t>estilos</a:t>
            </a:r>
            <a:r>
              <a:rPr lang="en-US" noProof="0" dirty="0" smtClean="0"/>
              <a:t> do </a:t>
            </a:r>
            <a:r>
              <a:rPr lang="en-US" noProof="0" dirty="0" err="1" smtClean="0"/>
              <a:t>texto</a:t>
            </a:r>
            <a:r>
              <a:rPr lang="en-US" noProof="0" dirty="0" smtClean="0"/>
              <a:t> </a:t>
            </a:r>
            <a:r>
              <a:rPr lang="en-US" noProof="0" dirty="0" err="1" smtClean="0"/>
              <a:t>mestre</a:t>
            </a:r>
            <a:endParaRPr lang="en-US" noProof="0" dirty="0" smtClean="0"/>
          </a:p>
          <a:p>
            <a:pPr lvl="1"/>
            <a:r>
              <a:rPr lang="en-US" noProof="0" dirty="0" smtClean="0"/>
              <a:t>Segundo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Terceiro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3"/>
            <a:r>
              <a:rPr lang="en-US" noProof="0" dirty="0" smtClean="0"/>
              <a:t>Quarto </a:t>
            </a:r>
            <a:r>
              <a:rPr lang="en-US" noProof="0" dirty="0" err="1" smtClean="0"/>
              <a:t>nível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Quinto</a:t>
            </a:r>
            <a:r>
              <a:rPr lang="en-US" noProof="0" dirty="0" smtClean="0"/>
              <a:t> </a:t>
            </a:r>
            <a:r>
              <a:rPr lang="en-US" noProof="0" dirty="0" err="1" smtClean="0"/>
              <a:t>nível</a:t>
            </a:r>
            <a:endParaRPr lang="en-US" noProof="0" dirty="0" smtClean="0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D2F0C51-BB45-490E-8613-F7C13746B3A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E9A784-03CF-4ED5-95A8-DF752B2658FC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0" y="6498000"/>
            <a:ext cx="9906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5" name="Retângulo 4"/>
          <p:cNvSpPr/>
          <p:nvPr userDrawn="1"/>
        </p:nvSpPr>
        <p:spPr>
          <a:xfrm>
            <a:off x="0" y="785813"/>
            <a:ext cx="9906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6" name="Retângulo de cantos arredondados 5"/>
          <p:cNvSpPr/>
          <p:nvPr userDrawn="1"/>
        </p:nvSpPr>
        <p:spPr>
          <a:xfrm>
            <a:off x="381000" y="1285875"/>
            <a:ext cx="9144000" cy="214312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809992" y="3857628"/>
            <a:ext cx="6096008" cy="1428760"/>
          </a:xfrm>
        </p:spPr>
        <p:txBody>
          <a:bodyPr/>
          <a:lstStyle>
            <a:lvl1pPr marL="0" indent="0" algn="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15" name="Título 1"/>
          <p:cNvSpPr>
            <a:spLocks noGrp="1"/>
          </p:cNvSpPr>
          <p:nvPr>
            <p:ph type="ctrTitle"/>
          </p:nvPr>
        </p:nvSpPr>
        <p:spPr>
          <a:xfrm>
            <a:off x="595282" y="1500174"/>
            <a:ext cx="8501122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8DBA3-1E4F-479F-9302-D0E63A0F6F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58113" y="-26988"/>
            <a:ext cx="2420937" cy="6153151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-26988"/>
            <a:ext cx="7110413" cy="6153151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35304-0179-49F8-A430-7C196DDF896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4175" y="-26988"/>
            <a:ext cx="7254875" cy="114300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4509E-6AF0-43C5-BAA1-0D675668B79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 e texto e 2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24175" y="-26988"/>
            <a:ext cx="7254875" cy="1143001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5029200" y="1600200"/>
            <a:ext cx="4381500" cy="21859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3"/>
          </p:nvPr>
        </p:nvSpPr>
        <p:spPr>
          <a:xfrm>
            <a:off x="5029200" y="3938588"/>
            <a:ext cx="4381500" cy="21875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189EB-E0E4-466B-988E-3A8536E4ACE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1250" y="0"/>
            <a:ext cx="7254875" cy="785794"/>
          </a:xfrm>
        </p:spPr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39C5C-F06E-4D6C-89DB-A829CEA4C9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6BD37-53E1-4B1F-B8E4-7125B67C5D8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34E8C-C4C3-42D9-BCC6-DC51A7B48B6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C8049-4075-417F-AE2F-4821BCDE433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26299-DB64-4E26-B655-BA89BCD1E13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82AA8-33DE-4A00-BB6A-07533CBB068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3FA04-02D8-48B9-9FE5-071309F3271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8B7EE-5EC6-47D3-9D22-C329B201341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81250" y="214313"/>
            <a:ext cx="72548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 estilo do título mestre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3875" y="1143000"/>
            <a:ext cx="8915400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 para editar os estilos do texto mestre</a:t>
            </a:r>
          </a:p>
          <a:p>
            <a:pPr lvl="1"/>
            <a:r>
              <a:rPr lang="en-US" smtClean="0"/>
              <a:t>Segundo nível</a:t>
            </a:r>
          </a:p>
          <a:p>
            <a:pPr lvl="2"/>
            <a:r>
              <a:rPr lang="en-US" smtClean="0"/>
              <a:t>Terceiro nível</a:t>
            </a:r>
          </a:p>
          <a:p>
            <a:pPr lvl="3"/>
            <a:r>
              <a:rPr lang="en-US" smtClean="0"/>
              <a:t>Quarto nível</a:t>
            </a:r>
          </a:p>
          <a:p>
            <a:pPr lvl="4"/>
            <a:r>
              <a:rPr lang="en-US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95313" y="6000750"/>
            <a:ext cx="2311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pt-BR" smtClean="0"/>
              <a:t>04/09/2008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1375" y="6000750"/>
            <a:ext cx="31369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FontTx/>
              <a:buNone/>
              <a:defRPr sz="1400">
                <a:latin typeface="Arial" pitchFamily="34" charset="0"/>
              </a:defRPr>
            </a:lvl1pPr>
          </a:lstStyle>
          <a:p>
            <a:r>
              <a:rPr lang="en-US" smtClean="0"/>
              <a:t>SBAC 2009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6125" y="6000750"/>
            <a:ext cx="231140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F0950DF-1CBF-4D4A-91E6-8B67C846E18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" name="Retângulo 9"/>
          <p:cNvSpPr/>
          <p:nvPr userDrawn="1"/>
        </p:nvSpPr>
        <p:spPr>
          <a:xfrm>
            <a:off x="0" y="6498000"/>
            <a:ext cx="9906000" cy="36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pt-BR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MoDCS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- </a:t>
            </a:r>
            <a:r>
              <a:rPr lang="en-US" sz="1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Modelling</a:t>
            </a:r>
            <a:r>
              <a:rPr lang="en-US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of Distributed and Concurrent Systems &lt;www.modcs.org&gt;</a:t>
            </a:r>
            <a:r>
              <a:rPr lang="pt-BR" sz="1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pic>
        <p:nvPicPr>
          <p:cNvPr id="3080" name="Imagem 15" descr="modcs.bmp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2590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/>
          <p:cNvSpPr/>
          <p:nvPr userDrawn="1"/>
        </p:nvSpPr>
        <p:spPr>
          <a:xfrm>
            <a:off x="0" y="785813"/>
            <a:ext cx="9906000" cy="7143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pt-BR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  <p:sldLayoutId id="2147483785" r:id="rId3"/>
    <p:sldLayoutId id="2147483784" r:id="rId4"/>
    <p:sldLayoutId id="2147483783" r:id="rId5"/>
    <p:sldLayoutId id="2147483782" r:id="rId6"/>
    <p:sldLayoutId id="2147483781" r:id="rId7"/>
    <p:sldLayoutId id="2147483780" r:id="rId8"/>
    <p:sldLayoutId id="2147483779" r:id="rId9"/>
    <p:sldLayoutId id="2147483778" r:id="rId10"/>
    <p:sldLayoutId id="2147483777" r:id="rId11"/>
    <p:sldLayoutId id="2147483776" r:id="rId12"/>
    <p:sldLayoutId id="2147483775" r:id="rId13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3875" y="1643063"/>
            <a:ext cx="8858250" cy="1470025"/>
          </a:xfrm>
        </p:spPr>
        <p:txBody>
          <a:bodyPr/>
          <a:lstStyle/>
          <a:p>
            <a:pPr algn="ctr" eaLnBrk="1" hangingPunct="1"/>
            <a:r>
              <a:rPr lang="pt-BR" dirty="0" smtClean="0"/>
              <a:t>Avaliação de desempenho em </a:t>
            </a:r>
            <a:r>
              <a:rPr lang="pt-BR" dirty="0" smtClean="0"/>
              <a:t>Sistemas Embarcados Distribuídos</a:t>
            </a:r>
            <a:r>
              <a:rPr lang="en-US" b="1" dirty="0" smtClean="0"/>
              <a:t> </a:t>
            </a:r>
            <a:endParaRPr lang="en-US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52538" y="4076700"/>
            <a:ext cx="6164287" cy="1428750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sz="1800" b="1" dirty="0" smtClean="0"/>
              <a:t>Bruno </a:t>
            </a:r>
            <a:r>
              <a:rPr lang="en-US" sz="1800" b="1" dirty="0" err="1" smtClean="0"/>
              <a:t>Nogueira</a:t>
            </a:r>
            <a:endParaRPr lang="en-US" sz="1800" b="1" dirty="0" smtClean="0"/>
          </a:p>
          <a:p>
            <a:pPr algn="ctr">
              <a:lnSpc>
                <a:spcPct val="80000"/>
              </a:lnSpc>
            </a:pPr>
            <a:r>
              <a:rPr lang="en-US" sz="1600" dirty="0" smtClean="0"/>
              <a:t>bcsn@cin.ufpe.br</a:t>
            </a:r>
          </a:p>
        </p:txBody>
      </p:sp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8625" y="115888"/>
            <a:ext cx="1585913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Real-time </a:t>
            </a:r>
            <a:r>
              <a:rPr lang="pt-BR" dirty="0" err="1" smtClean="0"/>
              <a:t>Calculus</a:t>
            </a:r>
            <a:r>
              <a:rPr lang="pt-BR" dirty="0" smtClean="0"/>
              <a:t>: </a:t>
            </a:r>
            <a:r>
              <a:rPr lang="pt-BR" dirty="0" err="1" smtClean="0"/>
              <a:t>Delay</a:t>
            </a:r>
            <a:r>
              <a:rPr lang="pt-BR" dirty="0" smtClean="0"/>
              <a:t> e </a:t>
            </a:r>
            <a:r>
              <a:rPr lang="pt-BR" dirty="0" err="1" smtClean="0"/>
              <a:t>Backlog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504" y="1412776"/>
            <a:ext cx="8655586" cy="4183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Real-time </a:t>
            </a:r>
            <a:r>
              <a:rPr lang="pt-BR" dirty="0" err="1" smtClean="0"/>
              <a:t>Calculus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528" y="1196752"/>
            <a:ext cx="9081354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Real-time </a:t>
            </a:r>
            <a:r>
              <a:rPr lang="pt-BR" dirty="0" err="1" smtClean="0"/>
              <a:t>Calculus</a:t>
            </a:r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5217" y="980728"/>
            <a:ext cx="6938143" cy="527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Real-time </a:t>
            </a:r>
            <a:r>
              <a:rPr lang="pt-BR" dirty="0" err="1" smtClean="0"/>
              <a:t>calculus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536" y="1196752"/>
            <a:ext cx="825483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Stochastic</a:t>
            </a:r>
            <a:r>
              <a:rPr lang="pt-BR" dirty="0" smtClean="0"/>
              <a:t> </a:t>
            </a:r>
            <a:r>
              <a:rPr lang="pt-BR" dirty="0" err="1" smtClean="0"/>
              <a:t>Authomata</a:t>
            </a:r>
            <a:r>
              <a:rPr lang="pt-BR" dirty="0" smtClean="0"/>
              <a:t> Network</a:t>
            </a:r>
            <a:endParaRPr lang="pt-BR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378" y="2047503"/>
            <a:ext cx="9175118" cy="2461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Stochastic</a:t>
            </a:r>
            <a:r>
              <a:rPr lang="pt-BR" dirty="0" smtClean="0"/>
              <a:t> </a:t>
            </a:r>
            <a:r>
              <a:rPr lang="pt-BR" dirty="0" err="1" smtClean="0"/>
              <a:t>Authomata</a:t>
            </a:r>
            <a:r>
              <a:rPr lang="pt-BR" dirty="0" smtClean="0"/>
              <a:t> Network</a:t>
            </a:r>
            <a:endParaRPr lang="pt-B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504" y="1340768"/>
            <a:ext cx="814895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Stochastic</a:t>
            </a:r>
            <a:r>
              <a:rPr lang="pt-BR" dirty="0" smtClean="0"/>
              <a:t> </a:t>
            </a:r>
            <a:r>
              <a:rPr lang="pt-BR" dirty="0" err="1" smtClean="0"/>
              <a:t>Authomata</a:t>
            </a:r>
            <a:r>
              <a:rPr lang="pt-BR" dirty="0" smtClean="0"/>
              <a:t> Network</a:t>
            </a:r>
            <a:endParaRPr lang="pt-B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0552" y="1063531"/>
            <a:ext cx="7920880" cy="5245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Estudo de caso</a:t>
            </a:r>
            <a:endParaRPr lang="pt-B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4528" y="1124744"/>
            <a:ext cx="8940504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System-level</a:t>
            </a:r>
            <a:r>
              <a:rPr lang="pt-BR" dirty="0" smtClean="0"/>
              <a:t> performance </a:t>
            </a:r>
            <a:r>
              <a:rPr lang="pt-BR" dirty="0" err="1" smtClean="0"/>
              <a:t>evaluation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8763" y="1171575"/>
            <a:ext cx="684847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3008784" y="5724545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pt-BR" dirty="0" err="1" smtClean="0"/>
              <a:t>Y-chart</a:t>
            </a:r>
            <a:r>
              <a:rPr lang="pt-BR" dirty="0" smtClean="0"/>
              <a:t> </a:t>
            </a:r>
            <a:r>
              <a:rPr lang="pt-BR" dirty="0" err="1" smtClean="0"/>
              <a:t>scheme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System-level</a:t>
            </a:r>
            <a:r>
              <a:rPr lang="pt-BR" dirty="0" smtClean="0"/>
              <a:t> Performance </a:t>
            </a:r>
            <a:r>
              <a:rPr lang="pt-BR" dirty="0" err="1" smtClean="0"/>
              <a:t>Evaluation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" y="1085850"/>
            <a:ext cx="885825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Métricas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Sistemas críticos</a:t>
            </a:r>
          </a:p>
          <a:p>
            <a:pPr lvl="1"/>
            <a:r>
              <a:rPr lang="pt-BR" dirty="0" err="1" smtClean="0"/>
              <a:t>End-to-end</a:t>
            </a:r>
            <a:r>
              <a:rPr lang="pt-BR" dirty="0" smtClean="0"/>
              <a:t> </a:t>
            </a:r>
            <a:r>
              <a:rPr lang="pt-BR" dirty="0" err="1" smtClean="0"/>
              <a:t>delay</a:t>
            </a:r>
            <a:endParaRPr lang="pt-BR" dirty="0" smtClean="0"/>
          </a:p>
          <a:p>
            <a:pPr lvl="1"/>
            <a:r>
              <a:rPr lang="pt-BR" dirty="0" smtClean="0"/>
              <a:t>Tamanho (mínimo) dos buffers</a:t>
            </a:r>
          </a:p>
          <a:p>
            <a:r>
              <a:rPr lang="pt-BR" dirty="0" smtClean="0"/>
              <a:t>Sistemas não-críticos</a:t>
            </a:r>
          </a:p>
          <a:p>
            <a:pPr lvl="1"/>
            <a:r>
              <a:rPr lang="pt-BR" dirty="0" err="1" smtClean="0"/>
              <a:t>Throughput</a:t>
            </a:r>
            <a:endParaRPr lang="pt-BR" dirty="0" smtClean="0"/>
          </a:p>
          <a:p>
            <a:pPr lvl="1"/>
            <a:r>
              <a:rPr lang="pt-BR" dirty="0" smtClean="0"/>
              <a:t>Utilização dos buffers e processadores</a:t>
            </a:r>
          </a:p>
          <a:p>
            <a:pPr lvl="1"/>
            <a:r>
              <a:rPr lang="pt-BR" dirty="0" err="1" smtClean="0"/>
              <a:t>End-to-end</a:t>
            </a:r>
            <a:r>
              <a:rPr lang="pt-BR" dirty="0" smtClean="0"/>
              <a:t> </a:t>
            </a:r>
            <a:r>
              <a:rPr lang="pt-BR" dirty="0" err="1" smtClean="0"/>
              <a:t>delay</a:t>
            </a:r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pPr lvl="2"/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Estado da arte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3875" y="1143000"/>
            <a:ext cx="8915400" cy="5094312"/>
          </a:xfrm>
        </p:spPr>
        <p:txBody>
          <a:bodyPr/>
          <a:lstStyle/>
          <a:p>
            <a:r>
              <a:rPr lang="pt-BR" dirty="0" smtClean="0"/>
              <a:t>Sistemas críticos (métodos analíticos)</a:t>
            </a:r>
          </a:p>
          <a:p>
            <a:pPr lvl="1"/>
            <a:r>
              <a:rPr lang="pt-BR" dirty="0" smtClean="0"/>
              <a:t>Real-Time </a:t>
            </a:r>
            <a:r>
              <a:rPr lang="pt-BR" dirty="0" err="1" smtClean="0"/>
              <a:t>Calculus</a:t>
            </a:r>
            <a:endParaRPr lang="pt-BR" dirty="0" smtClean="0"/>
          </a:p>
          <a:p>
            <a:pPr lvl="1"/>
            <a:r>
              <a:rPr lang="pt-BR" dirty="0" err="1" smtClean="0"/>
              <a:t>Model</a:t>
            </a:r>
            <a:r>
              <a:rPr lang="pt-BR" dirty="0" smtClean="0"/>
              <a:t> </a:t>
            </a:r>
            <a:r>
              <a:rPr lang="pt-BR" dirty="0" err="1" smtClean="0"/>
              <a:t>checking</a:t>
            </a:r>
            <a:r>
              <a:rPr lang="pt-BR" dirty="0" smtClean="0"/>
              <a:t> (ex: </a:t>
            </a:r>
            <a:r>
              <a:rPr lang="pt-BR" dirty="0" err="1" smtClean="0"/>
              <a:t>Timed</a:t>
            </a:r>
            <a:r>
              <a:rPr lang="pt-BR" dirty="0" smtClean="0"/>
              <a:t> </a:t>
            </a:r>
            <a:r>
              <a:rPr lang="pt-BR" dirty="0" err="1" smtClean="0"/>
              <a:t>Automata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/>
              <a:t>Holistic</a:t>
            </a:r>
            <a:r>
              <a:rPr lang="pt-BR" dirty="0" smtClean="0"/>
              <a:t> </a:t>
            </a:r>
            <a:r>
              <a:rPr lang="pt-BR" dirty="0" err="1" smtClean="0"/>
              <a:t>Scheduling</a:t>
            </a:r>
            <a:endParaRPr lang="pt-BR" dirty="0" smtClean="0"/>
          </a:p>
          <a:p>
            <a:pPr lvl="1"/>
            <a:r>
              <a:rPr lang="pt-BR" dirty="0" smtClean="0"/>
              <a:t>Simulação?</a:t>
            </a:r>
          </a:p>
          <a:p>
            <a:r>
              <a:rPr lang="pt-BR" dirty="0" smtClean="0"/>
              <a:t>Sistemas não críticos</a:t>
            </a:r>
          </a:p>
          <a:p>
            <a:pPr lvl="1"/>
            <a:r>
              <a:rPr lang="pt-BR" dirty="0" smtClean="0"/>
              <a:t>Simulação</a:t>
            </a:r>
          </a:p>
          <a:p>
            <a:pPr lvl="1"/>
            <a:r>
              <a:rPr lang="pt-BR" dirty="0" smtClean="0"/>
              <a:t>Métodos </a:t>
            </a:r>
            <a:r>
              <a:rPr lang="pt-BR" dirty="0" err="1" smtClean="0"/>
              <a:t>markovianos</a:t>
            </a:r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Real-time </a:t>
            </a:r>
            <a:r>
              <a:rPr lang="pt-BR" dirty="0" err="1" smtClean="0"/>
              <a:t>Calculus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Baseado em:</a:t>
            </a:r>
          </a:p>
          <a:p>
            <a:pPr lvl="1"/>
            <a:r>
              <a:rPr lang="pt-BR" dirty="0" smtClean="0"/>
              <a:t>Network </a:t>
            </a:r>
            <a:r>
              <a:rPr lang="pt-BR" dirty="0" err="1" smtClean="0"/>
              <a:t>Calculus</a:t>
            </a:r>
            <a:endParaRPr lang="pt-BR" dirty="0" smtClean="0"/>
          </a:p>
          <a:p>
            <a:pPr lvl="1"/>
            <a:r>
              <a:rPr lang="pt-BR" dirty="0" err="1" smtClean="0"/>
              <a:t>Max-Plus</a:t>
            </a:r>
            <a:r>
              <a:rPr lang="pt-BR" dirty="0" smtClean="0"/>
              <a:t>/</a:t>
            </a:r>
            <a:r>
              <a:rPr lang="pt-BR" dirty="0" err="1" smtClean="0"/>
              <a:t>Min-Plus</a:t>
            </a:r>
            <a:r>
              <a:rPr lang="pt-BR" dirty="0" smtClean="0"/>
              <a:t> </a:t>
            </a:r>
            <a:r>
              <a:rPr lang="pt-BR" dirty="0" err="1" smtClean="0"/>
              <a:t>Algebra</a:t>
            </a: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Real-time </a:t>
            </a:r>
            <a:r>
              <a:rPr lang="pt-BR" dirty="0" err="1" smtClean="0"/>
              <a:t>Calculus</a:t>
            </a:r>
            <a:r>
              <a:rPr lang="pt-BR" dirty="0" smtClean="0"/>
              <a:t>: Curvas de trabalho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512" y="1052736"/>
            <a:ext cx="8831946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Real-time </a:t>
            </a:r>
            <a:r>
              <a:rPr lang="pt-BR" dirty="0" err="1" smtClean="0"/>
              <a:t>Calculus</a:t>
            </a:r>
            <a:r>
              <a:rPr lang="pt-BR" dirty="0" smtClean="0"/>
              <a:t>: curvas de trabalho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6696" y="1556792"/>
            <a:ext cx="5550237" cy="371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Real-time </a:t>
            </a:r>
            <a:r>
              <a:rPr lang="pt-BR" dirty="0" err="1" smtClean="0"/>
              <a:t>Calculus</a:t>
            </a:r>
            <a:r>
              <a:rPr lang="pt-BR" dirty="0" smtClean="0"/>
              <a:t>: Curvas de serviço</a:t>
            </a:r>
            <a:endParaRPr lang="pt-B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504" y="1196752"/>
            <a:ext cx="8604240" cy="4848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7933</TotalTime>
  <Words>120</Words>
  <Application>Microsoft Office PowerPoint</Application>
  <PresentationFormat>Papel A4 (210 x 297 mm)</PresentationFormat>
  <Paragraphs>46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Design padrão</vt:lpstr>
      <vt:lpstr>Avaliação de desempenho em Sistemas Embarcados Distribuídos </vt:lpstr>
      <vt:lpstr>System-level performance evaluation</vt:lpstr>
      <vt:lpstr>System-level Performance Evaluation</vt:lpstr>
      <vt:lpstr>Métricas</vt:lpstr>
      <vt:lpstr>Estado da arte</vt:lpstr>
      <vt:lpstr>Real-time Calculus</vt:lpstr>
      <vt:lpstr>Real-time Calculus: Curvas de trabalho</vt:lpstr>
      <vt:lpstr>Real-time Calculus: curvas de trabalho</vt:lpstr>
      <vt:lpstr>Real-time Calculus: Curvas de serviço</vt:lpstr>
      <vt:lpstr>Real-time Calculus: Delay e Backlog</vt:lpstr>
      <vt:lpstr>Real-time Calculus</vt:lpstr>
      <vt:lpstr>Real-time Calculus</vt:lpstr>
      <vt:lpstr>Real-time calculus</vt:lpstr>
      <vt:lpstr>Stochastic Authomata Network</vt:lpstr>
      <vt:lpstr>Stochastic Authomata Network</vt:lpstr>
      <vt:lpstr>Stochastic Authomata Network</vt:lpstr>
      <vt:lpstr>Estudo de caso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de suporte à decisão para sistemas produtivos</dc:title>
  <dc:creator>Bruno</dc:creator>
  <cp:lastModifiedBy>Bruno</cp:lastModifiedBy>
  <cp:revision>203</cp:revision>
  <dcterms:created xsi:type="dcterms:W3CDTF">2005-08-29T15:00:12Z</dcterms:created>
  <dcterms:modified xsi:type="dcterms:W3CDTF">2011-04-25T03:00:54Z</dcterms:modified>
</cp:coreProperties>
</file>