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8" r:id="rId3"/>
    <p:sldMasterId id="2147483690" r:id="rId4"/>
    <p:sldMasterId id="2147483692" r:id="rId5"/>
  </p:sldMasterIdLst>
  <p:notesMasterIdLst>
    <p:notesMasterId r:id="rId25"/>
  </p:notesMasterIdLst>
  <p:handoutMasterIdLst>
    <p:handoutMasterId r:id="rId26"/>
  </p:handoutMasterIdLst>
  <p:sldIdLst>
    <p:sldId id="256" r:id="rId6"/>
    <p:sldId id="344" r:id="rId7"/>
    <p:sldId id="346" r:id="rId8"/>
    <p:sldId id="353" r:id="rId9"/>
    <p:sldId id="354" r:id="rId10"/>
    <p:sldId id="355" r:id="rId11"/>
    <p:sldId id="270" r:id="rId12"/>
    <p:sldId id="364" r:id="rId13"/>
    <p:sldId id="338" r:id="rId14"/>
    <p:sldId id="326" r:id="rId15"/>
    <p:sldId id="360" r:id="rId16"/>
    <p:sldId id="362" r:id="rId17"/>
    <p:sldId id="363" r:id="rId18"/>
    <p:sldId id="359" r:id="rId19"/>
    <p:sldId id="365" r:id="rId20"/>
    <p:sldId id="339" r:id="rId21"/>
    <p:sldId id="341" r:id="rId22"/>
    <p:sldId id="358" r:id="rId23"/>
    <p:sldId id="265" r:id="rId24"/>
  </p:sldIdLst>
  <p:sldSz cx="10080625" cy="7559675"/>
  <p:notesSz cx="7559675" cy="106918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Estilo Claro 1 - Ênfas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Estilo Claro 1 - Ênfas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B344D84-9AFB-497E-A393-DC336BA19D2E}" styleName="Estilo Médio 3 - Ênfase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09" autoAdjust="0"/>
    <p:restoredTop sz="94660"/>
  </p:normalViewPr>
  <p:slideViewPr>
    <p:cSldViewPr>
      <p:cViewPr varScale="1">
        <p:scale>
          <a:sx n="63" d="100"/>
          <a:sy n="63" d="100"/>
        </p:scale>
        <p:origin x="-1248" y="-102"/>
      </p:cViewPr>
      <p:guideLst>
        <p:guide orient="horz" pos="2381"/>
        <p:guide pos="3175"/>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652" y="-108"/>
      </p:cViewPr>
      <p:guideLst>
        <p:guide orient="horz" pos="3367"/>
        <p:guide pos="238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ço Reservado para Cabeçalho 1"/>
          <p:cNvSpPr txBox="1">
            <a:spLocks noGrp="1"/>
          </p:cNvSpPr>
          <p:nvPr>
            <p:ph type="hdr" sz="quarter"/>
          </p:nvPr>
        </p:nvSpPr>
        <p:spPr>
          <a:xfrm>
            <a:off x="0" y="0"/>
            <a:ext cx="3280498" cy="534104"/>
          </a:xfrm>
          <a:prstGeom prst="rect">
            <a:avLst/>
          </a:prstGeom>
          <a:noFill/>
          <a:ln>
            <a:noFill/>
          </a:ln>
        </p:spPr>
        <p:txBody>
          <a:bodyPr vert="horz" lIns="90000" tIns="45000" rIns="90000" bIns="450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defRPr sz="1400"/>
            </a:pPr>
            <a:endParaRPr lang="pt-BR" sz="1400" b="0" i="0" u="none" strike="noStrike" dirty="0">
              <a:ln>
                <a:noFill/>
              </a:ln>
              <a:latin typeface="Nimbus Sans L" pitchFamily="18"/>
              <a:ea typeface="DejaVu LGC Sans" pitchFamily="2"/>
              <a:cs typeface="DejaVu LGC Sans" pitchFamily="2"/>
            </a:endParaRPr>
          </a:p>
        </p:txBody>
      </p:sp>
      <p:sp>
        <p:nvSpPr>
          <p:cNvPr id="3" name="Espaço Reservado para Data 2"/>
          <p:cNvSpPr txBox="1">
            <a:spLocks noGrp="1"/>
          </p:cNvSpPr>
          <p:nvPr>
            <p:ph type="dt" sz="quarter" idx="1"/>
          </p:nvPr>
        </p:nvSpPr>
        <p:spPr>
          <a:xfrm>
            <a:off x="4279055" y="0"/>
            <a:ext cx="3280498" cy="534104"/>
          </a:xfrm>
          <a:prstGeom prst="rect">
            <a:avLst/>
          </a:prstGeom>
          <a:noFill/>
          <a:ln>
            <a:noFill/>
          </a:ln>
        </p:spPr>
        <p:txBody>
          <a:bodyPr vert="horz" lIns="90000" tIns="45000" rIns="90000" bIns="450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r" rtl="0" hangingPunct="0">
              <a:lnSpc>
                <a:spcPct val="100000"/>
              </a:lnSpc>
              <a:spcBef>
                <a:spcPts val="0"/>
              </a:spcBef>
              <a:spcAft>
                <a:spcPts val="0"/>
              </a:spcAft>
              <a:buNone/>
              <a:tabLst/>
              <a:defRPr sz="1400"/>
            </a:pPr>
            <a:endParaRPr lang="pt-BR" sz="1400" b="0" i="0" u="none" strike="noStrike" dirty="0">
              <a:ln>
                <a:noFill/>
              </a:ln>
              <a:latin typeface="Nimbus Sans L" pitchFamily="18"/>
              <a:ea typeface="DejaVu LGC Sans" pitchFamily="2"/>
              <a:cs typeface="DejaVu LGC Sans" pitchFamily="2"/>
            </a:endParaRPr>
          </a:p>
        </p:txBody>
      </p:sp>
      <p:sp>
        <p:nvSpPr>
          <p:cNvPr id="4" name="Espaço Reservado para Rodapé 3"/>
          <p:cNvSpPr txBox="1">
            <a:spLocks noGrp="1"/>
          </p:cNvSpPr>
          <p:nvPr>
            <p:ph type="ftr" sz="quarter" idx="2"/>
          </p:nvPr>
        </p:nvSpPr>
        <p:spPr>
          <a:xfrm>
            <a:off x="0" y="10157659"/>
            <a:ext cx="3280498" cy="534104"/>
          </a:xfrm>
          <a:prstGeom prst="rect">
            <a:avLst/>
          </a:prstGeom>
          <a:noFill/>
          <a:ln>
            <a:noFill/>
          </a:ln>
        </p:spPr>
        <p:txBody>
          <a:bodyPr vert="horz" lIns="90000" tIns="45000" rIns="90000" bIns="45000" anchor="b"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defRPr sz="1400"/>
            </a:pPr>
            <a:endParaRPr lang="pt-BR" sz="1400" b="0" i="0" u="none" strike="noStrike" dirty="0">
              <a:ln>
                <a:noFill/>
              </a:ln>
              <a:latin typeface="Nimbus Sans L" pitchFamily="18"/>
              <a:ea typeface="DejaVu LGC Sans" pitchFamily="2"/>
              <a:cs typeface="DejaVu LGC Sans" pitchFamily="2"/>
            </a:endParaRPr>
          </a:p>
        </p:txBody>
      </p:sp>
      <p:sp>
        <p:nvSpPr>
          <p:cNvPr id="5" name="Espaço Reservado para Número de Slide 4"/>
          <p:cNvSpPr txBox="1">
            <a:spLocks noGrp="1"/>
          </p:cNvSpPr>
          <p:nvPr>
            <p:ph type="sldNum" sz="quarter" idx="3"/>
          </p:nvPr>
        </p:nvSpPr>
        <p:spPr>
          <a:xfrm>
            <a:off x="4279055" y="10157659"/>
            <a:ext cx="3280498" cy="534104"/>
          </a:xfrm>
          <a:prstGeom prst="rect">
            <a:avLst/>
          </a:prstGeom>
          <a:noFill/>
          <a:ln>
            <a:noFill/>
          </a:ln>
        </p:spPr>
        <p:txBody>
          <a:bodyPr vert="horz" lIns="90000" tIns="45000" rIns="90000" bIns="45000" anchor="b"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r" rtl="0" hangingPunct="0">
              <a:lnSpc>
                <a:spcPct val="100000"/>
              </a:lnSpc>
              <a:spcBef>
                <a:spcPts val="0"/>
              </a:spcBef>
              <a:spcAft>
                <a:spcPts val="0"/>
              </a:spcAft>
              <a:buNone/>
              <a:tabLst/>
              <a:defRPr sz="1400"/>
            </a:pPr>
            <a:fld id="{DC14A213-6119-4C92-8AE1-8CF1BB29528B}" type="slidenum">
              <a:rPr/>
              <a:pPr marL="0" marR="0" lvl="0" indent="0" algn="r" rtl="0" hangingPunct="0">
                <a:lnSpc>
                  <a:spcPct val="100000"/>
                </a:lnSpc>
                <a:spcBef>
                  <a:spcPts val="0"/>
                </a:spcBef>
                <a:spcAft>
                  <a:spcPts val="0"/>
                </a:spcAft>
                <a:buNone/>
                <a:tabLst/>
                <a:defRPr sz="1400"/>
              </a:pPr>
              <a:t>‹nº›</a:t>
            </a:fld>
            <a:endParaRPr lang="pt-BR" sz="1400" b="0" i="0" u="none" strike="noStrike" dirty="0">
              <a:ln>
                <a:noFill/>
              </a:ln>
              <a:latin typeface="Nimbus Sans L" pitchFamily="18"/>
              <a:ea typeface="DejaVu LGC Sans" pitchFamily="2"/>
              <a:cs typeface="DejaVu LGC Sans" pitchFamily="2"/>
            </a:endParaRPr>
          </a:p>
        </p:txBody>
      </p:sp>
    </p:spTree>
    <p:extLst>
      <p:ext uri="{BB962C8B-B14F-4D97-AF65-F5344CB8AC3E}">
        <p14:creationId xmlns:p14="http://schemas.microsoft.com/office/powerpoint/2010/main" val="3314310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idx="2"/>
          </p:nvPr>
        </p:nvSpPr>
        <p:spPr>
          <a:xfrm>
            <a:off x="1107000" y="812520"/>
            <a:ext cx="5345280" cy="4008600"/>
          </a:xfrm>
          <a:prstGeom prst="rect">
            <a:avLst/>
          </a:prstGeom>
          <a:noFill/>
          <a:ln>
            <a:noFill/>
            <a:prstDash val="solid"/>
          </a:ln>
        </p:spPr>
      </p:sp>
      <p:sp>
        <p:nvSpPr>
          <p:cNvPr id="3" name="Espaço Reservado para Anotações 2"/>
          <p:cNvSpPr txBox="1">
            <a:spLocks noGrp="1"/>
          </p:cNvSpPr>
          <p:nvPr>
            <p:ph type="body" sz="quarter" idx="3"/>
          </p:nvPr>
        </p:nvSpPr>
        <p:spPr>
          <a:xfrm>
            <a:off x="756000" y="5078520"/>
            <a:ext cx="6047640" cy="4811040"/>
          </a:xfrm>
          <a:prstGeom prst="rect">
            <a:avLst/>
          </a:prstGeom>
          <a:noFill/>
          <a:ln>
            <a:noFill/>
          </a:ln>
        </p:spPr>
        <p:txBody>
          <a:bodyPr lIns="0" tIns="0" rIns="0" bIns="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pt-BR"/>
          </a:p>
        </p:txBody>
      </p:sp>
      <p:sp>
        <p:nvSpPr>
          <p:cNvPr id="4" name="Espaço Reservado para Cabeçalho 3"/>
          <p:cNvSpPr txBox="1">
            <a:spLocks noGrp="1"/>
          </p:cNvSpPr>
          <p:nvPr>
            <p:ph type="hdr" sz="quarter"/>
          </p:nvPr>
        </p:nvSpPr>
        <p:spPr>
          <a:xfrm>
            <a:off x="0" y="0"/>
            <a:ext cx="3280320" cy="534240"/>
          </a:xfrm>
          <a:prstGeom prst="rect">
            <a:avLst/>
          </a:prstGeom>
          <a:noFill/>
          <a:ln>
            <a:noFill/>
          </a:ln>
        </p:spPr>
        <p:txBody>
          <a:bodyPr lIns="0" tIns="0" rIns="0" bIns="0"/>
          <a:lstStyle>
            <a:lvl1pPr marL="0" marR="0" lvl="0" indent="0" rtl="0" hangingPunct="0">
              <a:buNone/>
              <a:tabLst/>
              <a:defRPr lang="pt-BR" sz="1400">
                <a:latin typeface="Nimbus Roman No9 L" pitchFamily="18"/>
                <a:ea typeface="DejaVu LGC Sans" pitchFamily="2"/>
                <a:cs typeface="DejaVu LGC Sans" pitchFamily="2"/>
              </a:defRPr>
            </a:lvl1pPr>
          </a:lstStyle>
          <a:p>
            <a:pPr lvl="0"/>
            <a:endParaRPr lang="pt-BR" dirty="0"/>
          </a:p>
        </p:txBody>
      </p:sp>
      <p:sp>
        <p:nvSpPr>
          <p:cNvPr id="5" name="Espaço Reservado para Data 4"/>
          <p:cNvSpPr txBox="1">
            <a:spLocks noGrp="1"/>
          </p:cNvSpPr>
          <p:nvPr>
            <p:ph type="dt" idx="1"/>
          </p:nvPr>
        </p:nvSpPr>
        <p:spPr>
          <a:xfrm>
            <a:off x="4279320" y="0"/>
            <a:ext cx="3280320" cy="534240"/>
          </a:xfrm>
          <a:prstGeom prst="rect">
            <a:avLst/>
          </a:prstGeom>
          <a:noFill/>
          <a:ln>
            <a:noFill/>
          </a:ln>
        </p:spPr>
        <p:txBody>
          <a:bodyPr lIns="0" tIns="0" rIns="0" bIns="0"/>
          <a:lstStyle>
            <a:lvl1pPr marL="0" marR="0" lvl="0" indent="0" algn="r" rtl="0" hangingPunct="0">
              <a:buNone/>
              <a:tabLst/>
              <a:defRPr lang="pt-BR" sz="1400">
                <a:latin typeface="Nimbus Roman No9 L" pitchFamily="18"/>
                <a:ea typeface="DejaVu LGC Sans" pitchFamily="2"/>
                <a:cs typeface="DejaVu LGC Sans" pitchFamily="2"/>
              </a:defRPr>
            </a:lvl1pPr>
          </a:lstStyle>
          <a:p>
            <a:pPr lvl="0"/>
            <a:endParaRPr lang="pt-BR" dirty="0"/>
          </a:p>
        </p:txBody>
      </p:sp>
      <p:sp>
        <p:nvSpPr>
          <p:cNvPr id="6" name="Espaço Reservado para Rodapé 5"/>
          <p:cNvSpPr txBox="1">
            <a:spLocks noGrp="1"/>
          </p:cNvSpPr>
          <p:nvPr>
            <p:ph type="ftr" sz="quarter" idx="4"/>
          </p:nvPr>
        </p:nvSpPr>
        <p:spPr>
          <a:xfrm>
            <a:off x="0" y="10157400"/>
            <a:ext cx="3280320" cy="534240"/>
          </a:xfrm>
          <a:prstGeom prst="rect">
            <a:avLst/>
          </a:prstGeom>
          <a:noFill/>
          <a:ln>
            <a:noFill/>
          </a:ln>
        </p:spPr>
        <p:txBody>
          <a:bodyPr lIns="0" tIns="0" rIns="0" bIns="0" anchor="b"/>
          <a:lstStyle>
            <a:lvl1pPr marL="0" marR="0" lvl="0" indent="0" rtl="0" hangingPunct="0">
              <a:buNone/>
              <a:tabLst/>
              <a:defRPr lang="pt-BR" sz="1400">
                <a:latin typeface="Nimbus Roman No9 L" pitchFamily="18"/>
                <a:ea typeface="DejaVu LGC Sans" pitchFamily="2"/>
                <a:cs typeface="DejaVu LGC Sans" pitchFamily="2"/>
              </a:defRPr>
            </a:lvl1pPr>
          </a:lstStyle>
          <a:p>
            <a:pPr lvl="0"/>
            <a:endParaRPr lang="pt-BR" dirty="0"/>
          </a:p>
        </p:txBody>
      </p:sp>
      <p:sp>
        <p:nvSpPr>
          <p:cNvPr id="7" name="Espaço Reservado para Número de Slide 6"/>
          <p:cNvSpPr txBox="1">
            <a:spLocks noGrp="1"/>
          </p:cNvSpPr>
          <p:nvPr>
            <p:ph type="sldNum" sz="quarter" idx="5"/>
          </p:nvPr>
        </p:nvSpPr>
        <p:spPr>
          <a:xfrm>
            <a:off x="4279320" y="10157400"/>
            <a:ext cx="3280320" cy="534240"/>
          </a:xfrm>
          <a:prstGeom prst="rect">
            <a:avLst/>
          </a:prstGeom>
          <a:noFill/>
          <a:ln>
            <a:noFill/>
          </a:ln>
        </p:spPr>
        <p:txBody>
          <a:bodyPr lIns="0" tIns="0" rIns="0" bIns="0" anchor="b"/>
          <a:lstStyle>
            <a:lvl1pPr marL="0" marR="0" lvl="0" indent="0" algn="r" rtl="0" hangingPunct="0">
              <a:buNone/>
              <a:tabLst/>
              <a:defRPr lang="pt-BR" sz="1400">
                <a:latin typeface="Nimbus Roman No9 L" pitchFamily="18"/>
                <a:ea typeface="DejaVu LGC Sans" pitchFamily="2"/>
                <a:cs typeface="DejaVu LGC Sans" pitchFamily="2"/>
              </a:defRPr>
            </a:lvl1pPr>
          </a:lstStyle>
          <a:p>
            <a:pPr lvl="0"/>
            <a:fld id="{5AEEA7EE-F87A-4D2C-8654-8BE9B6ABFB94}" type="slidenum">
              <a:rPr/>
              <a:pPr lvl="0"/>
              <a:t>‹nº›</a:t>
            </a:fld>
            <a:endParaRPr lang="pt-BR" dirty="0"/>
          </a:p>
        </p:txBody>
      </p:sp>
    </p:spTree>
    <p:extLst>
      <p:ext uri="{BB962C8B-B14F-4D97-AF65-F5344CB8AC3E}">
        <p14:creationId xmlns:p14="http://schemas.microsoft.com/office/powerpoint/2010/main" val="2013067004"/>
      </p:ext>
    </p:extLst>
  </p:cSld>
  <p:clrMap bg1="lt1" tx1="dk1" bg2="lt2" tx2="dk2" accent1="accent1" accent2="accent2" accent3="accent3" accent4="accent4" accent5="accent5" accent6="accent6" hlink="hlink" folHlink="folHlink"/>
  <p:notesStyle>
    <a:lvl1pPr marL="216000" marR="0" indent="-216000" rtl="0" hangingPunct="0">
      <a:tabLst/>
      <a:defRPr lang="pt-BR" sz="2000" b="0" i="0" u="none" strike="noStrike">
        <a:ln>
          <a:noFill/>
        </a:ln>
        <a:latin typeface="Nimbus Sans L" pitchFamily="18"/>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ço Reservado para Anotações 2"/>
          <p:cNvSpPr txBox="1">
            <a:spLocks noGrp="1"/>
          </p:cNvSpPr>
          <p:nvPr>
            <p:ph type="body" sz="quarter" idx="1"/>
          </p:nvPr>
        </p:nvSpPr>
        <p:spPr>
          <a:xfrm>
            <a:off x="756000" y="5078520"/>
            <a:ext cx="6047640" cy="4811400"/>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pt-B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ço Reservado para Anotações 2"/>
          <p:cNvSpPr txBox="1">
            <a:spLocks noGrp="1"/>
          </p:cNvSpPr>
          <p:nvPr>
            <p:ph type="body" sz="quarter" idx="1"/>
          </p:nvPr>
        </p:nvSpPr>
        <p:spPr>
          <a:xfrm>
            <a:off x="756000" y="5078520"/>
            <a:ext cx="6047640" cy="4811400"/>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pt-B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755650" y="2347913"/>
            <a:ext cx="8569325" cy="1620837"/>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pPr lvl="0"/>
            <a:endParaRPr lang="pt-BR" dirty="0"/>
          </a:p>
        </p:txBody>
      </p:sp>
      <p:sp>
        <p:nvSpPr>
          <p:cNvPr id="5" name="Espaço Reservado para Rodapé 4"/>
          <p:cNvSpPr>
            <a:spLocks noGrp="1"/>
          </p:cNvSpPr>
          <p:nvPr>
            <p:ph type="ftr" sz="quarter" idx="11"/>
          </p:nvPr>
        </p:nvSpPr>
        <p:spPr/>
        <p:txBody>
          <a:bodyPr/>
          <a:lstStyle/>
          <a:p>
            <a:pPr lvl="0"/>
            <a:endParaRPr lang="pt-BR" dirty="0"/>
          </a:p>
        </p:txBody>
      </p:sp>
      <p:sp>
        <p:nvSpPr>
          <p:cNvPr id="6" name="Espaço Reservado para Número de Slide 5"/>
          <p:cNvSpPr>
            <a:spLocks noGrp="1"/>
          </p:cNvSpPr>
          <p:nvPr>
            <p:ph type="sldNum" sz="quarter" idx="12"/>
          </p:nvPr>
        </p:nvSpPr>
        <p:spPr/>
        <p:txBody>
          <a:bodyPr/>
          <a:lstStyle/>
          <a:p>
            <a:pPr lvl="0"/>
            <a:fld id="{8902BDE6-91DD-4FD3-9B70-A58DE35D6C40}" type="slidenum">
              <a:rPr/>
              <a:pPr lvl="0"/>
              <a:t>‹nº›</a:t>
            </a:fld>
            <a:endParaRPr lang="pt-BR"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pPr lvl="0"/>
            <a:endParaRPr lang="pt-BR" dirty="0"/>
          </a:p>
        </p:txBody>
      </p:sp>
      <p:sp>
        <p:nvSpPr>
          <p:cNvPr id="5" name="Espaço Reservado para Rodapé 4"/>
          <p:cNvSpPr>
            <a:spLocks noGrp="1"/>
          </p:cNvSpPr>
          <p:nvPr>
            <p:ph type="ftr" sz="quarter" idx="11"/>
          </p:nvPr>
        </p:nvSpPr>
        <p:spPr/>
        <p:txBody>
          <a:bodyPr/>
          <a:lstStyle/>
          <a:p>
            <a:pPr lvl="0"/>
            <a:endParaRPr lang="pt-BR" dirty="0"/>
          </a:p>
        </p:txBody>
      </p:sp>
      <p:sp>
        <p:nvSpPr>
          <p:cNvPr id="6" name="Espaço Reservado para Número de Slide 5"/>
          <p:cNvSpPr>
            <a:spLocks noGrp="1"/>
          </p:cNvSpPr>
          <p:nvPr>
            <p:ph type="sldNum" sz="quarter" idx="12"/>
          </p:nvPr>
        </p:nvSpPr>
        <p:spPr/>
        <p:txBody>
          <a:bodyPr/>
          <a:lstStyle/>
          <a:p>
            <a:pPr lvl="0"/>
            <a:fld id="{1A2B010E-82C9-451D-9B63-E8B0387975D5}" type="slidenum">
              <a:rPr/>
              <a:pPr lvl="0"/>
              <a:t>‹nº›</a:t>
            </a:fld>
            <a:endParaRPr lang="pt-BR"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308850" y="301625"/>
            <a:ext cx="2266950" cy="6456363"/>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503238" y="301625"/>
            <a:ext cx="6653212" cy="6456363"/>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pPr lvl="0"/>
            <a:endParaRPr lang="pt-BR" dirty="0"/>
          </a:p>
        </p:txBody>
      </p:sp>
      <p:sp>
        <p:nvSpPr>
          <p:cNvPr id="5" name="Espaço Reservado para Rodapé 4"/>
          <p:cNvSpPr>
            <a:spLocks noGrp="1"/>
          </p:cNvSpPr>
          <p:nvPr>
            <p:ph type="ftr" sz="quarter" idx="11"/>
          </p:nvPr>
        </p:nvSpPr>
        <p:spPr>
          <a:xfrm>
            <a:off x="2520032" y="5868069"/>
            <a:ext cx="3195000" cy="521280"/>
          </a:xfrm>
        </p:spPr>
        <p:txBody>
          <a:bodyPr/>
          <a:lstStyle/>
          <a:p>
            <a:pPr lvl="0"/>
            <a:endParaRPr lang="pt-BR" dirty="0"/>
          </a:p>
        </p:txBody>
      </p:sp>
      <p:sp>
        <p:nvSpPr>
          <p:cNvPr id="6" name="Espaço Reservado para Número de Slide 5"/>
          <p:cNvSpPr>
            <a:spLocks noGrp="1"/>
          </p:cNvSpPr>
          <p:nvPr>
            <p:ph type="sldNum" sz="quarter" idx="12"/>
          </p:nvPr>
        </p:nvSpPr>
        <p:spPr/>
        <p:txBody>
          <a:bodyPr/>
          <a:lstStyle/>
          <a:p>
            <a:pPr lvl="0"/>
            <a:fld id="{D0CEF1DE-1872-4C7E-BE31-BCCB3C140DD6}" type="slidenum">
              <a:rPr/>
              <a:pPr lvl="0"/>
              <a:t>‹nº›</a:t>
            </a:fld>
            <a:endParaRPr lang="pt-BR"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buNone/>
              <a:defRPr b="1">
                <a:effectLst>
                  <a:outerShdw blurRad="38100" dist="38100" dir="2700000" algn="tl">
                    <a:srgbClr val="000000">
                      <a:alpha val="43137"/>
                    </a:srgbClr>
                  </a:outerShdw>
                </a:effectLst>
                <a:latin typeface="Monotype Corsiva" pitchFamily="66" charset="0"/>
              </a:defRPr>
            </a:lvl1pPr>
          </a:lstStyle>
          <a:p>
            <a:r>
              <a:rPr lang="pt-BR" dirty="0" smtClean="0"/>
              <a:t>Clique para editar o estilo do título mestre</a:t>
            </a:r>
            <a:endParaRPr lang="pt-BR" dirty="0"/>
          </a:p>
        </p:txBody>
      </p:sp>
      <p:sp>
        <p:nvSpPr>
          <p:cNvPr id="3" name="Espaço Reservado para Conteúdo 2"/>
          <p:cNvSpPr>
            <a:spLocks noGrp="1"/>
          </p:cNvSpPr>
          <p:nvPr>
            <p:ph idx="1"/>
          </p:nvPr>
        </p:nvSpPr>
        <p:spPr/>
        <p:txBody>
          <a:bodyPr/>
          <a:lstStyle>
            <a:lvl1pPr>
              <a:defRPr>
                <a:latin typeface="Arial Rounded MT Bold" pitchFamily="34" charset="0"/>
              </a:defRPr>
            </a:lvl1pPr>
            <a:lvl2pPr>
              <a:defRPr>
                <a:latin typeface="Arial Rounded MT Bold" pitchFamily="34" charset="0"/>
              </a:defRPr>
            </a:lvl2pPr>
            <a:lvl3pPr>
              <a:defRPr>
                <a:latin typeface="Arial Rounded MT Bold" pitchFamily="34" charset="0"/>
              </a:defRPr>
            </a:lvl3pPr>
            <a:lvl4pPr>
              <a:defRPr>
                <a:latin typeface="Arial Rounded MT Bold" pitchFamily="34" charset="0"/>
              </a:defRPr>
            </a:lvl4pPr>
            <a:lvl5pPr>
              <a:defRPr>
                <a:latin typeface="Arial Rounded MT Bold" pitchFamily="34" charset="0"/>
              </a:defRPr>
            </a:lvl5p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
        <p:nvSpPr>
          <p:cNvPr id="4" name="Espaço Reservado para Data 3"/>
          <p:cNvSpPr>
            <a:spLocks noGrp="1"/>
          </p:cNvSpPr>
          <p:nvPr>
            <p:ph type="dt" sz="half" idx="10"/>
          </p:nvPr>
        </p:nvSpPr>
        <p:spPr/>
        <p:txBody>
          <a:bodyPr/>
          <a:lstStyle/>
          <a:p>
            <a:endParaRPr>
              <a:solidFill>
                <a:prstClr val="black"/>
              </a:solidFill>
            </a:endParaRPr>
          </a:p>
        </p:txBody>
      </p:sp>
      <p:sp>
        <p:nvSpPr>
          <p:cNvPr id="5" name="Espaço Reservado para Rodapé 4"/>
          <p:cNvSpPr>
            <a:spLocks noGrp="1"/>
          </p:cNvSpPr>
          <p:nvPr>
            <p:ph type="ftr" sz="quarter" idx="11"/>
          </p:nvPr>
        </p:nvSpPr>
        <p:spPr/>
        <p:txBody>
          <a:bodyPr/>
          <a:lstStyle/>
          <a:p>
            <a:endParaRPr>
              <a:solidFill>
                <a:prstClr val="black"/>
              </a:solidFill>
            </a:endParaRPr>
          </a:p>
        </p:txBody>
      </p:sp>
      <p:sp>
        <p:nvSpPr>
          <p:cNvPr id="6" name="Espaço Reservado para Número de Slide 5"/>
          <p:cNvSpPr>
            <a:spLocks noGrp="1"/>
          </p:cNvSpPr>
          <p:nvPr>
            <p:ph type="sldNum" sz="quarter" idx="12"/>
          </p:nvPr>
        </p:nvSpPr>
        <p:spPr/>
        <p:txBody>
          <a:bodyPr/>
          <a:lstStyle/>
          <a:p>
            <a:fld id="{0C993E70-8F0E-4A9A-8F77-5F45F328380B}" type="slidenum">
              <a:rPr>
                <a:solidFill>
                  <a:prstClr val="black"/>
                </a:solidFill>
              </a:rPr>
              <a:pPr/>
              <a:t>‹nº›</a:t>
            </a:fld>
            <a:endParaRPr>
              <a:solidFill>
                <a:prstClr val="black"/>
              </a:solidFill>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buNone/>
              <a:defRPr b="1">
                <a:effectLst>
                  <a:outerShdw blurRad="38100" dist="38100" dir="2700000" algn="tl">
                    <a:srgbClr val="000000">
                      <a:alpha val="43137"/>
                    </a:srgbClr>
                  </a:outerShdw>
                </a:effectLst>
                <a:latin typeface="Monotype Corsiva" pitchFamily="66" charset="0"/>
              </a:defRPr>
            </a:lvl1pPr>
          </a:lstStyle>
          <a:p>
            <a:r>
              <a:rPr lang="pt-BR" dirty="0" smtClean="0"/>
              <a:t>Clique para editar o estilo do título mestre</a:t>
            </a:r>
            <a:endParaRPr lang="pt-BR" dirty="0"/>
          </a:p>
        </p:txBody>
      </p:sp>
      <p:sp>
        <p:nvSpPr>
          <p:cNvPr id="3" name="Espaço Reservado para Conteúdo 2"/>
          <p:cNvSpPr>
            <a:spLocks noGrp="1"/>
          </p:cNvSpPr>
          <p:nvPr>
            <p:ph idx="1"/>
          </p:nvPr>
        </p:nvSpPr>
        <p:spPr/>
        <p:txBody>
          <a:bodyPr/>
          <a:lstStyle>
            <a:lvl1pPr>
              <a:defRPr>
                <a:latin typeface="Arial Rounded MT Bold" pitchFamily="34" charset="0"/>
              </a:defRPr>
            </a:lvl1pPr>
            <a:lvl2pPr>
              <a:defRPr>
                <a:latin typeface="Arial Rounded MT Bold" pitchFamily="34" charset="0"/>
              </a:defRPr>
            </a:lvl2pPr>
            <a:lvl3pPr>
              <a:defRPr>
                <a:latin typeface="Arial Rounded MT Bold" pitchFamily="34" charset="0"/>
              </a:defRPr>
            </a:lvl3pPr>
            <a:lvl4pPr>
              <a:defRPr>
                <a:latin typeface="Arial Rounded MT Bold" pitchFamily="34" charset="0"/>
              </a:defRPr>
            </a:lvl4pPr>
            <a:lvl5pPr>
              <a:defRPr>
                <a:latin typeface="Arial Rounded MT Bold" pitchFamily="34" charset="0"/>
              </a:defRPr>
            </a:lvl5p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
        <p:nvSpPr>
          <p:cNvPr id="4" name="Espaço Reservado para Data 3"/>
          <p:cNvSpPr>
            <a:spLocks noGrp="1"/>
          </p:cNvSpPr>
          <p:nvPr>
            <p:ph type="dt" sz="half" idx="10"/>
          </p:nvPr>
        </p:nvSpPr>
        <p:spPr/>
        <p:txBody>
          <a:bodyPr/>
          <a:lstStyle/>
          <a:p>
            <a:endParaRPr>
              <a:solidFill>
                <a:prstClr val="black"/>
              </a:solidFill>
            </a:endParaRPr>
          </a:p>
        </p:txBody>
      </p:sp>
      <p:sp>
        <p:nvSpPr>
          <p:cNvPr id="5" name="Espaço Reservado para Rodapé 4"/>
          <p:cNvSpPr>
            <a:spLocks noGrp="1"/>
          </p:cNvSpPr>
          <p:nvPr>
            <p:ph type="ftr" sz="quarter" idx="11"/>
          </p:nvPr>
        </p:nvSpPr>
        <p:spPr/>
        <p:txBody>
          <a:bodyPr/>
          <a:lstStyle/>
          <a:p>
            <a:endParaRPr>
              <a:solidFill>
                <a:prstClr val="black"/>
              </a:solidFill>
            </a:endParaRPr>
          </a:p>
        </p:txBody>
      </p:sp>
      <p:sp>
        <p:nvSpPr>
          <p:cNvPr id="6" name="Espaço Reservado para Número de Slide 5"/>
          <p:cNvSpPr>
            <a:spLocks noGrp="1"/>
          </p:cNvSpPr>
          <p:nvPr>
            <p:ph type="sldNum" sz="quarter" idx="12"/>
          </p:nvPr>
        </p:nvSpPr>
        <p:spPr/>
        <p:txBody>
          <a:bodyPr/>
          <a:lstStyle/>
          <a:p>
            <a:fld id="{0C993E70-8F0E-4A9A-8F77-5F45F328380B}" type="slidenum">
              <a:rPr>
                <a:solidFill>
                  <a:prstClr val="black"/>
                </a:solidFill>
              </a:rPr>
              <a:pPr/>
              <a:t>‹nº›</a:t>
            </a:fld>
            <a:endParaRPr>
              <a:solidFill>
                <a:prstClr val="black"/>
              </a:solidFill>
            </a:endParaRP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buNone/>
              <a:defRPr b="1">
                <a:effectLst>
                  <a:outerShdw blurRad="38100" dist="38100" dir="2700000" algn="tl">
                    <a:srgbClr val="000000">
                      <a:alpha val="43137"/>
                    </a:srgbClr>
                  </a:outerShdw>
                </a:effectLst>
                <a:latin typeface="Monotype Corsiva" pitchFamily="66" charset="0"/>
              </a:defRPr>
            </a:lvl1pPr>
          </a:lstStyle>
          <a:p>
            <a:r>
              <a:rPr lang="pt-BR" dirty="0" smtClean="0"/>
              <a:t>Clique para editar o estilo do título mestre</a:t>
            </a:r>
            <a:endParaRPr lang="pt-BR" dirty="0"/>
          </a:p>
        </p:txBody>
      </p:sp>
      <p:sp>
        <p:nvSpPr>
          <p:cNvPr id="3" name="Espaço Reservado para Conteúdo 2"/>
          <p:cNvSpPr>
            <a:spLocks noGrp="1"/>
          </p:cNvSpPr>
          <p:nvPr>
            <p:ph idx="1"/>
          </p:nvPr>
        </p:nvSpPr>
        <p:spPr/>
        <p:txBody>
          <a:bodyPr/>
          <a:lstStyle>
            <a:lvl1pPr>
              <a:defRPr>
                <a:latin typeface="Arial Rounded MT Bold" pitchFamily="34" charset="0"/>
              </a:defRPr>
            </a:lvl1pPr>
            <a:lvl2pPr>
              <a:defRPr>
                <a:latin typeface="Arial Rounded MT Bold" pitchFamily="34" charset="0"/>
              </a:defRPr>
            </a:lvl2pPr>
            <a:lvl3pPr>
              <a:defRPr>
                <a:latin typeface="Arial Rounded MT Bold" pitchFamily="34" charset="0"/>
              </a:defRPr>
            </a:lvl3pPr>
            <a:lvl4pPr>
              <a:defRPr>
                <a:latin typeface="Arial Rounded MT Bold" pitchFamily="34" charset="0"/>
              </a:defRPr>
            </a:lvl4pPr>
            <a:lvl5pPr>
              <a:defRPr>
                <a:latin typeface="Arial Rounded MT Bold" pitchFamily="34" charset="0"/>
              </a:defRPr>
            </a:lvl5p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
        <p:nvSpPr>
          <p:cNvPr id="4" name="Espaço Reservado para Data 3"/>
          <p:cNvSpPr>
            <a:spLocks noGrp="1"/>
          </p:cNvSpPr>
          <p:nvPr>
            <p:ph type="dt" sz="half" idx="10"/>
          </p:nvPr>
        </p:nvSpPr>
        <p:spPr/>
        <p:txBody>
          <a:bodyPr/>
          <a:lstStyle/>
          <a:p>
            <a:endParaRPr>
              <a:solidFill>
                <a:prstClr val="black"/>
              </a:solidFill>
            </a:endParaRPr>
          </a:p>
        </p:txBody>
      </p:sp>
      <p:sp>
        <p:nvSpPr>
          <p:cNvPr id="5" name="Espaço Reservado para Rodapé 4"/>
          <p:cNvSpPr>
            <a:spLocks noGrp="1"/>
          </p:cNvSpPr>
          <p:nvPr>
            <p:ph type="ftr" sz="quarter" idx="11"/>
          </p:nvPr>
        </p:nvSpPr>
        <p:spPr/>
        <p:txBody>
          <a:bodyPr/>
          <a:lstStyle/>
          <a:p>
            <a:endParaRPr>
              <a:solidFill>
                <a:prstClr val="black"/>
              </a:solidFill>
            </a:endParaRPr>
          </a:p>
        </p:txBody>
      </p:sp>
      <p:sp>
        <p:nvSpPr>
          <p:cNvPr id="6" name="Espaço Reservado para Número de Slide 5"/>
          <p:cNvSpPr>
            <a:spLocks noGrp="1"/>
          </p:cNvSpPr>
          <p:nvPr>
            <p:ph type="sldNum" sz="quarter" idx="12"/>
          </p:nvPr>
        </p:nvSpPr>
        <p:spPr/>
        <p:txBody>
          <a:bodyPr/>
          <a:lstStyle/>
          <a:p>
            <a:fld id="{0C993E70-8F0E-4A9A-8F77-5F45F328380B}" type="slidenum">
              <a:rPr>
                <a:solidFill>
                  <a:prstClr val="black"/>
                </a:solidFill>
              </a:rPr>
              <a:pPr/>
              <a:t>‹nº›</a:t>
            </a:fld>
            <a:endParaRPr>
              <a:solidFill>
                <a:prstClr val="black"/>
              </a:solidFill>
            </a:endParaRP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buNone/>
              <a:defRPr b="1">
                <a:effectLst>
                  <a:outerShdw blurRad="38100" dist="38100" dir="2700000" algn="tl">
                    <a:srgbClr val="000000">
                      <a:alpha val="43137"/>
                    </a:srgbClr>
                  </a:outerShdw>
                </a:effectLst>
                <a:latin typeface="Monotype Corsiva" pitchFamily="66" charset="0"/>
              </a:defRPr>
            </a:lvl1pPr>
          </a:lstStyle>
          <a:p>
            <a:r>
              <a:rPr lang="pt-BR" dirty="0" smtClean="0"/>
              <a:t>Clique para editar o estilo do título mestre</a:t>
            </a:r>
            <a:endParaRPr lang="pt-BR" dirty="0"/>
          </a:p>
        </p:txBody>
      </p:sp>
      <p:sp>
        <p:nvSpPr>
          <p:cNvPr id="3" name="Espaço Reservado para Conteúdo 2"/>
          <p:cNvSpPr>
            <a:spLocks noGrp="1"/>
          </p:cNvSpPr>
          <p:nvPr>
            <p:ph idx="1"/>
          </p:nvPr>
        </p:nvSpPr>
        <p:spPr/>
        <p:txBody>
          <a:bodyPr/>
          <a:lstStyle>
            <a:lvl1pPr>
              <a:defRPr>
                <a:latin typeface="Arial Rounded MT Bold" pitchFamily="34" charset="0"/>
              </a:defRPr>
            </a:lvl1pPr>
            <a:lvl2pPr>
              <a:defRPr>
                <a:latin typeface="Arial Rounded MT Bold" pitchFamily="34" charset="0"/>
              </a:defRPr>
            </a:lvl2pPr>
            <a:lvl3pPr>
              <a:defRPr>
                <a:latin typeface="Arial Rounded MT Bold" pitchFamily="34" charset="0"/>
              </a:defRPr>
            </a:lvl3pPr>
            <a:lvl4pPr>
              <a:defRPr>
                <a:latin typeface="Arial Rounded MT Bold" pitchFamily="34" charset="0"/>
              </a:defRPr>
            </a:lvl4pPr>
            <a:lvl5pPr>
              <a:defRPr>
                <a:latin typeface="Arial Rounded MT Bold" pitchFamily="34" charset="0"/>
              </a:defRPr>
            </a:lvl5p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
        <p:nvSpPr>
          <p:cNvPr id="4" name="Espaço Reservado para Data 3"/>
          <p:cNvSpPr>
            <a:spLocks noGrp="1"/>
          </p:cNvSpPr>
          <p:nvPr>
            <p:ph type="dt" sz="half" idx="10"/>
          </p:nvPr>
        </p:nvSpPr>
        <p:spPr/>
        <p:txBody>
          <a:bodyPr/>
          <a:lstStyle/>
          <a:p>
            <a:endParaRPr>
              <a:solidFill>
                <a:prstClr val="black"/>
              </a:solidFill>
            </a:endParaRPr>
          </a:p>
        </p:txBody>
      </p:sp>
      <p:sp>
        <p:nvSpPr>
          <p:cNvPr id="5" name="Espaço Reservado para Rodapé 4"/>
          <p:cNvSpPr>
            <a:spLocks noGrp="1"/>
          </p:cNvSpPr>
          <p:nvPr>
            <p:ph type="ftr" sz="quarter" idx="11"/>
          </p:nvPr>
        </p:nvSpPr>
        <p:spPr/>
        <p:txBody>
          <a:bodyPr/>
          <a:lstStyle/>
          <a:p>
            <a:endParaRPr>
              <a:solidFill>
                <a:prstClr val="black"/>
              </a:solidFill>
            </a:endParaRPr>
          </a:p>
        </p:txBody>
      </p:sp>
      <p:sp>
        <p:nvSpPr>
          <p:cNvPr id="6" name="Espaço Reservado para Número de Slide 5"/>
          <p:cNvSpPr>
            <a:spLocks noGrp="1"/>
          </p:cNvSpPr>
          <p:nvPr>
            <p:ph type="sldNum" sz="quarter" idx="12"/>
          </p:nvPr>
        </p:nvSpPr>
        <p:spPr/>
        <p:txBody>
          <a:bodyPr/>
          <a:lstStyle/>
          <a:p>
            <a:fld id="{0C993E70-8F0E-4A9A-8F77-5F45F328380B}" type="slidenum">
              <a:rPr>
                <a:solidFill>
                  <a:prstClr val="black"/>
                </a:solidFill>
              </a:rPr>
              <a:pPr/>
              <a:t>‹nº›</a:t>
            </a:fld>
            <a:endParaRPr>
              <a:solidFill>
                <a:prstClr val="black"/>
              </a:solidFill>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buNone/>
              <a:defRPr b="1">
                <a:effectLst>
                  <a:outerShdw blurRad="38100" dist="38100" dir="2700000" algn="tl">
                    <a:srgbClr val="000000">
                      <a:alpha val="43137"/>
                    </a:srgbClr>
                  </a:outerShdw>
                </a:effectLst>
                <a:latin typeface="Monotype Corsiva" pitchFamily="66" charset="0"/>
              </a:defRPr>
            </a:lvl1pPr>
          </a:lstStyle>
          <a:p>
            <a:r>
              <a:rPr lang="pt-BR" dirty="0" smtClean="0"/>
              <a:t>Clique para editar o estilo do título mestre</a:t>
            </a:r>
            <a:endParaRPr lang="pt-BR" dirty="0"/>
          </a:p>
        </p:txBody>
      </p:sp>
      <p:sp>
        <p:nvSpPr>
          <p:cNvPr id="3" name="Espaço Reservado para Conteúdo 2"/>
          <p:cNvSpPr>
            <a:spLocks noGrp="1"/>
          </p:cNvSpPr>
          <p:nvPr>
            <p:ph idx="1"/>
          </p:nvPr>
        </p:nvSpPr>
        <p:spPr/>
        <p:txBody>
          <a:bodyPr/>
          <a:lstStyle>
            <a:lvl1pPr>
              <a:defRPr>
                <a:latin typeface="Arial Rounded MT Bold" pitchFamily="34" charset="0"/>
              </a:defRPr>
            </a:lvl1pPr>
            <a:lvl2pPr>
              <a:defRPr>
                <a:latin typeface="Arial Rounded MT Bold" pitchFamily="34" charset="0"/>
              </a:defRPr>
            </a:lvl2pPr>
            <a:lvl3pPr>
              <a:defRPr>
                <a:latin typeface="Arial Rounded MT Bold" pitchFamily="34" charset="0"/>
              </a:defRPr>
            </a:lvl3pPr>
            <a:lvl4pPr>
              <a:defRPr>
                <a:latin typeface="Arial Rounded MT Bold" pitchFamily="34" charset="0"/>
              </a:defRPr>
            </a:lvl4pPr>
            <a:lvl5pPr>
              <a:defRPr>
                <a:latin typeface="Arial Rounded MT Bold" pitchFamily="34" charset="0"/>
              </a:defRPr>
            </a:lvl5p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
        <p:nvSpPr>
          <p:cNvPr id="4" name="Espaço Reservado para Data 3"/>
          <p:cNvSpPr>
            <a:spLocks noGrp="1"/>
          </p:cNvSpPr>
          <p:nvPr>
            <p:ph type="dt" sz="half" idx="10"/>
          </p:nvPr>
        </p:nvSpPr>
        <p:spPr/>
        <p:txBody>
          <a:bodyPr/>
          <a:lstStyle/>
          <a:p>
            <a:pPr lvl="0"/>
            <a:endParaRPr lang="pt-BR" dirty="0"/>
          </a:p>
        </p:txBody>
      </p:sp>
      <p:sp>
        <p:nvSpPr>
          <p:cNvPr id="5" name="Espaço Reservado para Rodapé 4"/>
          <p:cNvSpPr>
            <a:spLocks noGrp="1"/>
          </p:cNvSpPr>
          <p:nvPr>
            <p:ph type="ftr" sz="quarter" idx="11"/>
          </p:nvPr>
        </p:nvSpPr>
        <p:spPr/>
        <p:txBody>
          <a:bodyPr/>
          <a:lstStyle/>
          <a:p>
            <a:pPr lvl="0"/>
            <a:endParaRPr lang="pt-BR" dirty="0"/>
          </a:p>
        </p:txBody>
      </p:sp>
      <p:sp>
        <p:nvSpPr>
          <p:cNvPr id="6" name="Espaço Reservado para Número de Slide 5"/>
          <p:cNvSpPr>
            <a:spLocks noGrp="1"/>
          </p:cNvSpPr>
          <p:nvPr>
            <p:ph type="sldNum" sz="quarter" idx="12"/>
          </p:nvPr>
        </p:nvSpPr>
        <p:spPr/>
        <p:txBody>
          <a:bodyPr/>
          <a:lstStyle/>
          <a:p>
            <a:pPr lvl="0"/>
            <a:fld id="{0C993E70-8F0E-4A9A-8F77-5F45F328380B}" type="slidenum">
              <a:rPr/>
              <a:pPr lvl="0"/>
              <a:t>‹nº›</a:t>
            </a:fld>
            <a:endParaRPr lang="pt-BR" dirty="0"/>
          </a:p>
        </p:txBody>
      </p:sp>
      <p:sp>
        <p:nvSpPr>
          <p:cNvPr id="7" name="Espaço Reservado para Rodapé 2"/>
          <p:cNvSpPr txBox="1">
            <a:spLocks/>
          </p:cNvSpPr>
          <p:nvPr userDrawn="1"/>
        </p:nvSpPr>
        <p:spPr>
          <a:xfrm>
            <a:off x="2448024" y="6991995"/>
            <a:ext cx="7128792" cy="460250"/>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smtClean="0">
                <a:ln>
                  <a:noFill/>
                </a:ln>
                <a:solidFill>
                  <a:srgbClr val="C00000"/>
                </a:solidFill>
                <a:effectLst/>
                <a:uLnTx/>
                <a:uFillTx/>
                <a:latin typeface="Arial Rounded MT Bold" pitchFamily="34" charset="0"/>
                <a:ea typeface="+mn-ea"/>
                <a:cs typeface="+mn-cs"/>
              </a:rPr>
              <a:t>Resultados do Experimento – Engenharia de Software Experimental</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96925" y="4857750"/>
            <a:ext cx="8567738" cy="15017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pPr lvl="0"/>
            <a:endParaRPr lang="pt-BR" dirty="0"/>
          </a:p>
        </p:txBody>
      </p:sp>
      <p:sp>
        <p:nvSpPr>
          <p:cNvPr id="5" name="Espaço Reservado para Rodapé 4"/>
          <p:cNvSpPr>
            <a:spLocks noGrp="1"/>
          </p:cNvSpPr>
          <p:nvPr>
            <p:ph type="ftr" sz="quarter" idx="11"/>
          </p:nvPr>
        </p:nvSpPr>
        <p:spPr/>
        <p:txBody>
          <a:bodyPr/>
          <a:lstStyle/>
          <a:p>
            <a:pPr lvl="0"/>
            <a:endParaRPr lang="pt-BR" dirty="0"/>
          </a:p>
        </p:txBody>
      </p:sp>
      <p:sp>
        <p:nvSpPr>
          <p:cNvPr id="6" name="Espaço Reservado para Número de Slide 5"/>
          <p:cNvSpPr>
            <a:spLocks noGrp="1"/>
          </p:cNvSpPr>
          <p:nvPr>
            <p:ph type="sldNum" sz="quarter" idx="12"/>
          </p:nvPr>
        </p:nvSpPr>
        <p:spPr/>
        <p:txBody>
          <a:bodyPr/>
          <a:lstStyle/>
          <a:p>
            <a:pPr lvl="0"/>
            <a:fld id="{37CC2158-DCE3-4E36-9A8E-3B814C469754}" type="slidenum">
              <a:rPr/>
              <a:pPr lvl="0"/>
              <a:t>‹nº›</a:t>
            </a:fld>
            <a:endParaRPr lang="pt-BR"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503238" y="1768475"/>
            <a:ext cx="4459287"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114925" y="1768475"/>
            <a:ext cx="4460875"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pPr lvl="0"/>
            <a:endParaRPr lang="pt-BR" dirty="0"/>
          </a:p>
        </p:txBody>
      </p:sp>
      <p:sp>
        <p:nvSpPr>
          <p:cNvPr id="6" name="Espaço Reservado para Rodapé 5"/>
          <p:cNvSpPr>
            <a:spLocks noGrp="1"/>
          </p:cNvSpPr>
          <p:nvPr>
            <p:ph type="ftr" sz="quarter" idx="11"/>
          </p:nvPr>
        </p:nvSpPr>
        <p:spPr/>
        <p:txBody>
          <a:bodyPr/>
          <a:lstStyle/>
          <a:p>
            <a:pPr lvl="0"/>
            <a:endParaRPr lang="pt-BR" dirty="0"/>
          </a:p>
        </p:txBody>
      </p:sp>
      <p:sp>
        <p:nvSpPr>
          <p:cNvPr id="7" name="Espaço Reservado para Número de Slide 6"/>
          <p:cNvSpPr>
            <a:spLocks noGrp="1"/>
          </p:cNvSpPr>
          <p:nvPr>
            <p:ph type="sldNum" sz="quarter" idx="12"/>
          </p:nvPr>
        </p:nvSpPr>
        <p:spPr/>
        <p:txBody>
          <a:bodyPr/>
          <a:lstStyle/>
          <a:p>
            <a:pPr lvl="0"/>
            <a:fld id="{5248F3F2-72BF-4B19-A4F5-E43B1EC7E72A}" type="slidenum">
              <a:rPr/>
              <a:pPr lvl="0"/>
              <a:t>‹nº›</a:t>
            </a:fld>
            <a:endParaRPr lang="pt-BR"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504825" y="303213"/>
            <a:ext cx="9072563" cy="1258887"/>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pPr lvl="0"/>
            <a:endParaRPr lang="pt-BR" dirty="0"/>
          </a:p>
        </p:txBody>
      </p:sp>
      <p:sp>
        <p:nvSpPr>
          <p:cNvPr id="8" name="Espaço Reservado para Rodapé 7"/>
          <p:cNvSpPr>
            <a:spLocks noGrp="1"/>
          </p:cNvSpPr>
          <p:nvPr>
            <p:ph type="ftr" sz="quarter" idx="11"/>
          </p:nvPr>
        </p:nvSpPr>
        <p:spPr/>
        <p:txBody>
          <a:bodyPr/>
          <a:lstStyle/>
          <a:p>
            <a:pPr lvl="0"/>
            <a:endParaRPr lang="pt-BR" dirty="0"/>
          </a:p>
        </p:txBody>
      </p:sp>
      <p:sp>
        <p:nvSpPr>
          <p:cNvPr id="9" name="Espaço Reservado para Número de Slide 8"/>
          <p:cNvSpPr>
            <a:spLocks noGrp="1"/>
          </p:cNvSpPr>
          <p:nvPr>
            <p:ph type="sldNum" sz="quarter" idx="12"/>
          </p:nvPr>
        </p:nvSpPr>
        <p:spPr/>
        <p:txBody>
          <a:bodyPr/>
          <a:lstStyle/>
          <a:p>
            <a:pPr lvl="0"/>
            <a:fld id="{6B3F6E56-A363-4E37-AF25-B00B4288D2B4}" type="slidenum">
              <a:rPr/>
              <a:pPr lvl="0"/>
              <a:t>‹nº›</a:t>
            </a:fld>
            <a:endParaRPr lang="pt-BR"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pPr lvl="0"/>
            <a:endParaRPr lang="pt-BR" dirty="0"/>
          </a:p>
        </p:txBody>
      </p:sp>
      <p:sp>
        <p:nvSpPr>
          <p:cNvPr id="4" name="Espaço Reservado para Rodapé 3"/>
          <p:cNvSpPr>
            <a:spLocks noGrp="1"/>
          </p:cNvSpPr>
          <p:nvPr>
            <p:ph type="ftr" sz="quarter" idx="11"/>
          </p:nvPr>
        </p:nvSpPr>
        <p:spPr/>
        <p:txBody>
          <a:bodyPr/>
          <a:lstStyle/>
          <a:p>
            <a:pPr lvl="0"/>
            <a:endParaRPr lang="pt-BR" dirty="0"/>
          </a:p>
        </p:txBody>
      </p:sp>
      <p:sp>
        <p:nvSpPr>
          <p:cNvPr id="5" name="Espaço Reservado para Número de Slide 4"/>
          <p:cNvSpPr>
            <a:spLocks noGrp="1"/>
          </p:cNvSpPr>
          <p:nvPr>
            <p:ph type="sldNum" sz="quarter" idx="12"/>
          </p:nvPr>
        </p:nvSpPr>
        <p:spPr/>
        <p:txBody>
          <a:bodyPr/>
          <a:lstStyle/>
          <a:p>
            <a:pPr lvl="0"/>
            <a:fld id="{7E76679C-0F9D-442D-9300-ACEEC5D0C8A5}" type="slidenum">
              <a:rPr/>
              <a:pPr lvl="0"/>
              <a:t>‹nº›</a:t>
            </a:fld>
            <a:endParaRPr lang="pt-BR" dirty="0"/>
          </a:p>
        </p:txBody>
      </p:sp>
      <p:sp>
        <p:nvSpPr>
          <p:cNvPr id="6" name="Espaço Reservado para Rodapé 2"/>
          <p:cNvSpPr txBox="1">
            <a:spLocks/>
          </p:cNvSpPr>
          <p:nvPr userDrawn="1"/>
        </p:nvSpPr>
        <p:spPr>
          <a:xfrm>
            <a:off x="2448024" y="6991995"/>
            <a:ext cx="7128792" cy="460250"/>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smtClean="0">
                <a:ln>
                  <a:noFill/>
                </a:ln>
                <a:solidFill>
                  <a:srgbClr val="C00000"/>
                </a:solidFill>
                <a:effectLst/>
                <a:uLnTx/>
                <a:uFillTx/>
                <a:latin typeface="Arial Rounded MT Bold" pitchFamily="34" charset="0"/>
                <a:ea typeface="+mn-ea"/>
                <a:cs typeface="+mn-cs"/>
              </a:rPr>
              <a:t>Resultados do Experimento – Engenharia de Software Experimental</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Rodapé 2"/>
          <p:cNvSpPr txBox="1">
            <a:spLocks/>
          </p:cNvSpPr>
          <p:nvPr userDrawn="1"/>
        </p:nvSpPr>
        <p:spPr>
          <a:xfrm>
            <a:off x="2448024" y="6991995"/>
            <a:ext cx="7128792" cy="460250"/>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smtClean="0">
                <a:ln>
                  <a:noFill/>
                </a:ln>
                <a:solidFill>
                  <a:srgbClr val="C00000"/>
                </a:solidFill>
                <a:effectLst/>
                <a:uLnTx/>
                <a:uFillTx/>
                <a:latin typeface="Arial Rounded MT Bold" pitchFamily="34" charset="0"/>
                <a:ea typeface="+mn-ea"/>
                <a:cs typeface="+mn-cs"/>
              </a:rPr>
              <a:t>Resultados do Experimento – Engenharia de Software Experimental</a:t>
            </a: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04825" y="301625"/>
            <a:ext cx="3316288" cy="1279525"/>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pPr lvl="0"/>
            <a:endParaRPr lang="pt-BR" dirty="0"/>
          </a:p>
        </p:txBody>
      </p:sp>
      <p:sp>
        <p:nvSpPr>
          <p:cNvPr id="6" name="Espaço Reservado para Rodapé 5"/>
          <p:cNvSpPr>
            <a:spLocks noGrp="1"/>
          </p:cNvSpPr>
          <p:nvPr>
            <p:ph type="ftr" sz="quarter" idx="11"/>
          </p:nvPr>
        </p:nvSpPr>
        <p:spPr/>
        <p:txBody>
          <a:bodyPr/>
          <a:lstStyle/>
          <a:p>
            <a:pPr lvl="0"/>
            <a:endParaRPr lang="pt-BR" dirty="0"/>
          </a:p>
        </p:txBody>
      </p:sp>
      <p:sp>
        <p:nvSpPr>
          <p:cNvPr id="7" name="Espaço Reservado para Número de Slide 6"/>
          <p:cNvSpPr>
            <a:spLocks noGrp="1"/>
          </p:cNvSpPr>
          <p:nvPr>
            <p:ph type="sldNum" sz="quarter" idx="12"/>
          </p:nvPr>
        </p:nvSpPr>
        <p:spPr/>
        <p:txBody>
          <a:bodyPr/>
          <a:lstStyle/>
          <a:p>
            <a:pPr lvl="0"/>
            <a:fld id="{2C0684BC-494B-4A61-873F-8BB09EC966FC}" type="slidenum">
              <a:rPr/>
              <a:pPr lvl="0"/>
              <a:t>‹nº›</a:t>
            </a:fld>
            <a:endParaRPr lang="pt-BR"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976438" y="5291138"/>
            <a:ext cx="6048375" cy="625475"/>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pPr lvl="0"/>
            <a:endParaRPr lang="pt-BR" dirty="0"/>
          </a:p>
        </p:txBody>
      </p:sp>
      <p:sp>
        <p:nvSpPr>
          <p:cNvPr id="6" name="Espaço Reservado para Rodapé 5"/>
          <p:cNvSpPr>
            <a:spLocks noGrp="1"/>
          </p:cNvSpPr>
          <p:nvPr>
            <p:ph type="ftr" sz="quarter" idx="11"/>
          </p:nvPr>
        </p:nvSpPr>
        <p:spPr/>
        <p:txBody>
          <a:bodyPr/>
          <a:lstStyle/>
          <a:p>
            <a:pPr lvl="0"/>
            <a:endParaRPr lang="pt-BR" dirty="0"/>
          </a:p>
        </p:txBody>
      </p:sp>
      <p:sp>
        <p:nvSpPr>
          <p:cNvPr id="7" name="Espaço Reservado para Número de Slide 6"/>
          <p:cNvSpPr>
            <a:spLocks noGrp="1"/>
          </p:cNvSpPr>
          <p:nvPr>
            <p:ph type="sldNum" sz="quarter" idx="12"/>
          </p:nvPr>
        </p:nvSpPr>
        <p:spPr/>
        <p:txBody>
          <a:bodyPr/>
          <a:lstStyle/>
          <a:p>
            <a:pPr lvl="0"/>
            <a:fld id="{4369CF20-19AF-455E-BACB-2F00E93B4808}" type="slidenum">
              <a:rPr/>
              <a:pPr lvl="0"/>
              <a:t>‹nº›</a:t>
            </a:fld>
            <a:endParaRPr lang="pt-BR"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 name="Imagem 1"/>
          <p:cNvPicPr>
            <a:picLocks noChangeAspect="1"/>
          </p:cNvPicPr>
          <p:nvPr/>
        </p:nvPicPr>
        <p:blipFill>
          <a:blip r:embed="rId13" cstate="screen">
            <a:alphaModFix/>
            <a:lum/>
          </a:blip>
          <a:srcRect/>
          <a:stretch>
            <a:fillRect/>
          </a:stretch>
        </p:blipFill>
        <p:spPr>
          <a:xfrm>
            <a:off x="0" y="-1440"/>
            <a:ext cx="10080000" cy="7586280"/>
          </a:xfrm>
          <a:prstGeom prst="rect">
            <a:avLst/>
          </a:prstGeom>
          <a:noFill/>
          <a:ln>
            <a:noFill/>
          </a:ln>
        </p:spPr>
      </p:pic>
      <p:sp>
        <p:nvSpPr>
          <p:cNvPr id="3" name="Espaço Reservado para Título 2"/>
          <p:cNvSpPr txBox="1">
            <a:spLocks noGrp="1"/>
          </p:cNvSpPr>
          <p:nvPr>
            <p:ph type="title"/>
          </p:nvPr>
        </p:nvSpPr>
        <p:spPr>
          <a:xfrm>
            <a:off x="503999"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pt-BR" dirty="0"/>
              <a:t>Clique para editar o formato do título de texto</a:t>
            </a:r>
          </a:p>
        </p:txBody>
      </p:sp>
      <p:sp>
        <p:nvSpPr>
          <p:cNvPr id="4" name="Espaço Reservado para Texto 3"/>
          <p:cNvSpPr txBox="1">
            <a:spLocks noGrp="1"/>
          </p:cNvSpPr>
          <p:nvPr>
            <p:ph type="body" idx="1"/>
          </p:nvPr>
        </p:nvSpPr>
        <p:spPr>
          <a:xfrm>
            <a:off x="503999" y="1769040"/>
            <a:ext cx="9071640" cy="4989240"/>
          </a:xfrm>
          <a:prstGeom prst="rect">
            <a:avLst/>
          </a:prstGeom>
          <a:noFill/>
          <a:ln>
            <a:noFill/>
          </a:ln>
        </p:spPr>
        <p:txBody>
          <a:bodyPr lIns="0" tIns="0" rIns="0" bIns="0"/>
          <a:lstStyle>
            <a:defPPr marL="432000" marR="0" lvl="0" indent="-324000">
              <a:spcBef>
                <a:spcPts val="0"/>
              </a:spcBef>
              <a:spcAft>
                <a:spcPts val="1417"/>
              </a:spcAft>
              <a:buSzPct val="45000"/>
              <a:buFont typeface="StarSymbol"/>
              <a:buNone/>
              <a:defRPr lang="pt-BR" sz="3200" b="0" i="0" u="none" strike="noStrike">
                <a:ln>
                  <a:noFill/>
                </a:ln>
                <a:latin typeface="Nimbus Sans L" pitchFamily="18"/>
                <a:ea typeface="DejaVu LGC Sans" pitchFamily="2"/>
                <a:cs typeface="DejaVu LGC Sans" pitchFamily="2"/>
              </a:defRPr>
            </a:defPPr>
            <a:lvl1pPr marL="432000" marR="0" lvl="0" indent="-324000">
              <a:spcBef>
                <a:spcPts val="0"/>
              </a:spcBef>
              <a:spcAft>
                <a:spcPts val="1417"/>
              </a:spcAft>
              <a:buSzPct val="45000"/>
              <a:buFont typeface="StarSymbol"/>
              <a:buChar char="●"/>
              <a:defRPr lang="pt-BR" sz="3200" b="0" i="0" u="none" strike="noStrike">
                <a:ln>
                  <a:noFill/>
                </a:ln>
                <a:latin typeface="Nimbus Sans L" pitchFamily="18"/>
                <a:ea typeface="DejaVu LGC Sans" pitchFamily="2"/>
                <a:cs typeface="DejaVu LGC Sans" pitchFamily="2"/>
              </a:defRPr>
            </a:lvl1pPr>
            <a:lvl2pPr marL="864000" marR="0" lvl="1" indent="-288000">
              <a:spcBef>
                <a:spcPts val="0"/>
              </a:spcBef>
              <a:spcAft>
                <a:spcPts val="1134"/>
              </a:spcAft>
              <a:buSzPct val="75000"/>
              <a:buFont typeface="StarSymbol"/>
              <a:buChar char="–"/>
              <a:defRPr lang="pt-BR" sz="2800" b="0" i="0" u="none" strike="noStrike">
                <a:ln>
                  <a:noFill/>
                </a:ln>
                <a:latin typeface="Nimbus Sans L" pitchFamily="18"/>
                <a:ea typeface="DejaVu LGC Sans" pitchFamily="2"/>
                <a:cs typeface="DejaVu LGC Sans" pitchFamily="2"/>
              </a:defRPr>
            </a:lvl2pPr>
            <a:lvl3pPr marL="1296000" marR="0" lvl="2" indent="-216000">
              <a:spcBef>
                <a:spcPts val="0"/>
              </a:spcBef>
              <a:spcAft>
                <a:spcPts val="850"/>
              </a:spcAft>
              <a:buSzPct val="45000"/>
              <a:buFont typeface="StarSymbol"/>
              <a:buChar char="●"/>
              <a:defRPr lang="pt-BR" sz="2400" b="0" i="0" u="none" strike="noStrike">
                <a:ln>
                  <a:noFill/>
                </a:ln>
                <a:latin typeface="Nimbus Sans L" pitchFamily="18"/>
                <a:ea typeface="DejaVu LGC Sans" pitchFamily="2"/>
                <a:cs typeface="DejaVu LGC Sans" pitchFamily="2"/>
              </a:defRPr>
            </a:lvl3pPr>
            <a:lvl4pPr marL="1728000" marR="0" lvl="3" indent="-216000">
              <a:spcBef>
                <a:spcPts val="0"/>
              </a:spcBef>
              <a:spcAft>
                <a:spcPts val="567"/>
              </a:spcAft>
              <a:buSzPct val="75000"/>
              <a:buFont typeface="StarSymbol"/>
              <a:buChar char="–"/>
              <a:defRPr lang="pt-BR" sz="2000" b="0" i="0" u="none" strike="noStrike">
                <a:ln>
                  <a:noFill/>
                </a:ln>
                <a:latin typeface="Nimbus Sans L" pitchFamily="18"/>
                <a:ea typeface="DejaVu LGC Sans" pitchFamily="2"/>
                <a:cs typeface="DejaVu LGC Sans" pitchFamily="2"/>
              </a:defRPr>
            </a:lvl4pPr>
            <a:lvl5pPr marL="2160000" marR="0" lvl="4"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5pPr>
            <a:lvl6pPr marL="2592000" marR="0" lvl="5"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6pPr>
            <a:lvl7pPr marL="3024000" marR="0" lvl="6"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7pPr>
            <a:lvl8pPr marL="3456000" marR="0" lvl="7"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8pPr>
            <a:lvl9pPr marL="3887999" marR="0" lvl="8"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9pPr>
          </a:lstStyle>
          <a:p>
            <a:pPr lvl="0"/>
            <a:r>
              <a:rPr lang="pt-BR" dirty="0"/>
              <a:t>Clique para editar o formato do texto em estrutura de tópicos</a:t>
            </a:r>
          </a:p>
          <a:p>
            <a:pPr lvl="1"/>
            <a:r>
              <a:rPr lang="pt-BR" dirty="0"/>
              <a:t>Segundo Nível da Estrutura de Tópicos</a:t>
            </a:r>
          </a:p>
          <a:p>
            <a:pPr lvl="2"/>
            <a:r>
              <a:rPr lang="pt-BR" dirty="0"/>
              <a:t>Terceiro Nível da Estrutura de Tópicos</a:t>
            </a:r>
          </a:p>
          <a:p>
            <a:pPr lvl="3"/>
            <a:r>
              <a:rPr lang="pt-BR" dirty="0"/>
              <a:t>Quarto Nível da Estrutura de Tópicos</a:t>
            </a:r>
          </a:p>
          <a:p>
            <a:pPr lvl="4"/>
            <a:r>
              <a:rPr lang="pt-BR" dirty="0"/>
              <a:t>Quinto Nível da Estrutura de Tópicos</a:t>
            </a:r>
          </a:p>
          <a:p>
            <a:pPr lvl="5"/>
            <a:r>
              <a:rPr lang="pt-BR" dirty="0"/>
              <a:t>Sexto Nível da Estrutura de Tópicos</a:t>
            </a:r>
          </a:p>
          <a:p>
            <a:pPr lvl="6"/>
            <a:r>
              <a:rPr lang="pt-BR" dirty="0"/>
              <a:t>Sétimo Nível da Estrutura de Tópicos</a:t>
            </a:r>
          </a:p>
          <a:p>
            <a:pPr lvl="7"/>
            <a:r>
              <a:rPr lang="pt-BR" dirty="0"/>
              <a:t>Oitavo Nível da Estrutura de Tópicos</a:t>
            </a:r>
          </a:p>
          <a:p>
            <a:pPr lvl="8"/>
            <a:r>
              <a:rPr lang="pt-BR" dirty="0"/>
              <a:t>Nono Nível da Estrutura de Tópicos</a:t>
            </a:r>
          </a:p>
        </p:txBody>
      </p:sp>
      <p:sp>
        <p:nvSpPr>
          <p:cNvPr id="5" name="Espaço Reservado para Data 4"/>
          <p:cNvSpPr txBox="1">
            <a:spLocks noGrp="1"/>
          </p:cNvSpPr>
          <p:nvPr>
            <p:ph type="dt" sz="half" idx="2"/>
          </p:nvPr>
        </p:nvSpPr>
        <p:spPr>
          <a:xfrm>
            <a:off x="503999" y="6887160"/>
            <a:ext cx="2348280" cy="521280"/>
          </a:xfrm>
          <a:prstGeom prst="rect">
            <a:avLst/>
          </a:prstGeom>
          <a:noFill/>
          <a:ln>
            <a:noFill/>
          </a:ln>
        </p:spPr>
        <p:txBody>
          <a:bodyPr lIns="0" tIns="0" rIns="0" bIns="0"/>
          <a:lstStyle>
            <a:lvl1pPr marL="0" marR="0" lvl="0" indent="0" rtl="0" hangingPunct="0">
              <a:buNone/>
              <a:tabLst/>
              <a:defRPr lang="pt-BR" sz="1400">
                <a:latin typeface="Nimbus Roman No9 L" pitchFamily="18"/>
                <a:ea typeface="DejaVu LGC Sans" pitchFamily="2"/>
                <a:cs typeface="DejaVu LGC Sans" pitchFamily="2"/>
              </a:defRPr>
            </a:lvl1pPr>
          </a:lstStyle>
          <a:p>
            <a:pPr lvl="0"/>
            <a:endParaRPr lang="pt-BR" dirty="0"/>
          </a:p>
        </p:txBody>
      </p:sp>
      <p:sp>
        <p:nvSpPr>
          <p:cNvPr id="6" name="Espaço Reservado para Rodapé 5"/>
          <p:cNvSpPr txBox="1">
            <a:spLocks noGrp="1"/>
          </p:cNvSpPr>
          <p:nvPr>
            <p:ph type="ftr" sz="quarter" idx="3"/>
          </p:nvPr>
        </p:nvSpPr>
        <p:spPr>
          <a:xfrm>
            <a:off x="3447360" y="6887160"/>
            <a:ext cx="3195000" cy="521280"/>
          </a:xfrm>
          <a:prstGeom prst="rect">
            <a:avLst/>
          </a:prstGeom>
          <a:noFill/>
          <a:ln>
            <a:noFill/>
          </a:ln>
        </p:spPr>
        <p:txBody>
          <a:bodyPr lIns="0" tIns="0" rIns="0" bIns="0"/>
          <a:lstStyle>
            <a:lvl1pPr marL="0" marR="0" lvl="0" indent="0" algn="ctr" rtl="0" hangingPunct="0">
              <a:buNone/>
              <a:tabLst/>
              <a:defRPr lang="pt-BR" sz="1400">
                <a:latin typeface="Nimbus Roman No9 L" pitchFamily="18"/>
                <a:ea typeface="DejaVu LGC Sans" pitchFamily="2"/>
                <a:cs typeface="DejaVu LGC Sans" pitchFamily="2"/>
              </a:defRPr>
            </a:lvl1pPr>
          </a:lstStyle>
          <a:p>
            <a:pPr lvl="0"/>
            <a:endParaRPr lang="pt-BR" dirty="0"/>
          </a:p>
        </p:txBody>
      </p:sp>
      <p:sp>
        <p:nvSpPr>
          <p:cNvPr id="7" name="Espaço Reservado para Número de Slide 6"/>
          <p:cNvSpPr txBox="1">
            <a:spLocks noGrp="1"/>
          </p:cNvSpPr>
          <p:nvPr>
            <p:ph type="sldNum" sz="quarter" idx="4"/>
          </p:nvPr>
        </p:nvSpPr>
        <p:spPr>
          <a:xfrm>
            <a:off x="7227000" y="6887160"/>
            <a:ext cx="2348280" cy="521280"/>
          </a:xfrm>
          <a:prstGeom prst="rect">
            <a:avLst/>
          </a:prstGeom>
          <a:noFill/>
          <a:ln>
            <a:noFill/>
          </a:ln>
        </p:spPr>
        <p:txBody>
          <a:bodyPr lIns="0" tIns="0" rIns="0" bIns="0"/>
          <a:lstStyle>
            <a:lvl1pPr marL="0" marR="0" lvl="0" indent="0" algn="r" rtl="0" hangingPunct="0">
              <a:buNone/>
              <a:tabLst/>
              <a:defRPr lang="pt-BR" sz="1400">
                <a:latin typeface="Nimbus Roman No9 L" pitchFamily="18"/>
                <a:ea typeface="DejaVu LGC Sans" pitchFamily="2"/>
                <a:cs typeface="DejaVu LGC Sans" pitchFamily="2"/>
              </a:defRPr>
            </a:lvl1pPr>
          </a:lstStyle>
          <a:p>
            <a:pPr lvl="0"/>
            <a:fld id="{6104D927-9B73-47F1-BDB4-CFCDA28E9174}" type="slidenum">
              <a:rPr/>
              <a:pPr lvl="0"/>
              <a:t>‹nº›</a:t>
            </a:fld>
            <a:endParaRPr lang="pt-B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marL="0" marR="0" lvl="0" indent="0" algn="ctr" rtl="0" hangingPunct="0">
        <a:buFontTx/>
        <a:buNone/>
        <a:tabLst/>
        <a:defRPr lang="pt-BR" sz="4400" b="1" i="0" u="none" strike="noStrike">
          <a:ln>
            <a:noFill/>
          </a:ln>
          <a:solidFill>
            <a:srgbClr val="AF1D2C"/>
          </a:solidFill>
          <a:effectLst>
            <a:outerShdw blurRad="38100" dist="38100" dir="2700000" algn="tl">
              <a:srgbClr val="000000">
                <a:alpha val="43137"/>
              </a:srgbClr>
            </a:outerShdw>
          </a:effectLst>
          <a:latin typeface="Monotype Corsiva" pitchFamily="66" charset="0"/>
          <a:ea typeface="Monotype Corsiva" pitchFamily="66" charset="0"/>
          <a:cs typeface="Monotype Corsiva" pitchFamily="66" charset="0"/>
        </a:defRPr>
      </a:lvl1pPr>
    </p:titleStyle>
    <p:bodyStyle>
      <a:lvl1pPr marL="0" marR="0" lvl="0" indent="0" rtl="0" hangingPunct="0">
        <a:buSzPct val="45000"/>
        <a:buFont typeface="StarSymbol"/>
        <a:buChar char="●"/>
        <a:tabLst/>
        <a:defRPr lang="pt-BR">
          <a:latin typeface="Arial Rounded MT Bold" pitchFamily="34" charset="0"/>
        </a:defRPr>
      </a:lvl1pPr>
      <a:lvl2pPr marL="0" marR="0" lvl="1" indent="0" rtl="0" hangingPunct="0">
        <a:buSzPct val="75000"/>
        <a:buFont typeface="StarSymbol"/>
        <a:buChar char="–"/>
        <a:tabLst/>
        <a:defRPr lang="pt-BR">
          <a:latin typeface="Arial Rounded MT Bold" pitchFamily="34" charset="0"/>
        </a:defRPr>
      </a:lvl2pPr>
      <a:lvl3pPr marL="0" marR="0" lvl="2" indent="0" rtl="0" hangingPunct="0">
        <a:buSzPct val="45000"/>
        <a:buFont typeface="StarSymbol"/>
        <a:buChar char="●"/>
        <a:tabLst/>
        <a:defRPr lang="pt-BR">
          <a:latin typeface="Arial Rounded MT Bold" pitchFamily="34" charset="0"/>
        </a:defRPr>
      </a:lvl3pPr>
      <a:lvl4pPr marL="0" marR="0" lvl="3" indent="0" rtl="0" hangingPunct="0">
        <a:buSzPct val="75000"/>
        <a:buFont typeface="StarSymbol"/>
        <a:buChar char="–"/>
        <a:tabLst/>
        <a:defRPr lang="pt-BR">
          <a:latin typeface="Arial Rounded MT Bold" pitchFamily="34" charset="0"/>
        </a:defRPr>
      </a:lvl4pPr>
      <a:lvl5pPr marL="0" marR="0" lvl="4" indent="0" rtl="0" hangingPunct="0">
        <a:buSzPct val="45000"/>
        <a:buFont typeface="StarSymbol"/>
        <a:buChar char="●"/>
        <a:tabLst/>
        <a:defRPr lang="pt-BR">
          <a:latin typeface="Arial Rounded MT Bold" pitchFamily="34" charset="0"/>
        </a:defRPr>
      </a:lvl5pPr>
      <a:lvl6pPr marL="0" marR="0" lvl="5" indent="0" rtl="0" hangingPunct="0">
        <a:buSzPct val="45000"/>
        <a:buFont typeface="StarSymbol"/>
        <a:buChar char="●"/>
        <a:tabLst/>
        <a:defRPr lang="pt-BR">
          <a:latin typeface="Arial Rounded MT Bold" pitchFamily="34" charset="0"/>
        </a:defRPr>
      </a:lvl6pPr>
      <a:lvl7pPr marL="0" marR="0" lvl="6" indent="0" rtl="0" hangingPunct="0">
        <a:buSzPct val="45000"/>
        <a:buFont typeface="StarSymbol"/>
        <a:buChar char="●"/>
        <a:tabLst/>
        <a:defRPr lang="pt-BR">
          <a:latin typeface="Arial Rounded MT Bold" pitchFamily="34" charset="0"/>
        </a:defRPr>
      </a:lvl7pPr>
      <a:lvl8pPr marL="0" marR="0" lvl="7" indent="0" rtl="0" hangingPunct="0">
        <a:buSzPct val="45000"/>
        <a:buFont typeface="StarSymbol"/>
        <a:buChar char="●"/>
        <a:tabLst/>
        <a:defRPr lang="pt-BR">
          <a:latin typeface="Arial Rounded MT Bold" pitchFamily="34" charset="0"/>
        </a:defRPr>
      </a:lvl8pPr>
      <a:lvl9pPr marL="0" marR="0" lvl="8" indent="0" rtl="0" hangingPunct="0">
        <a:buSzPct val="45000"/>
        <a:buFont typeface="StarSymbol"/>
        <a:buChar char="●"/>
        <a:tabLst/>
        <a:defRPr lang="pt-BR">
          <a:latin typeface="Arial Rounded MT Bold" pitchFamily="34" charset="0"/>
        </a:defRPr>
      </a:lvl9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 name="Imagem 1"/>
          <p:cNvPicPr>
            <a:picLocks noChangeAspect="1"/>
          </p:cNvPicPr>
          <p:nvPr/>
        </p:nvPicPr>
        <p:blipFill>
          <a:blip r:embed="rId3" cstate="print">
            <a:alphaModFix/>
            <a:lum/>
          </a:blip>
          <a:srcRect/>
          <a:stretch>
            <a:fillRect/>
          </a:stretch>
        </p:blipFill>
        <p:spPr>
          <a:xfrm>
            <a:off x="0" y="-1440"/>
            <a:ext cx="10080000" cy="7586280"/>
          </a:xfrm>
          <a:prstGeom prst="rect">
            <a:avLst/>
          </a:prstGeom>
          <a:noFill/>
          <a:ln>
            <a:noFill/>
          </a:ln>
        </p:spPr>
      </p:pic>
      <p:sp>
        <p:nvSpPr>
          <p:cNvPr id="3" name="Espaço Reservado para Título 2"/>
          <p:cNvSpPr txBox="1">
            <a:spLocks noGrp="1"/>
          </p:cNvSpPr>
          <p:nvPr>
            <p:ph type="title"/>
          </p:nvPr>
        </p:nvSpPr>
        <p:spPr>
          <a:xfrm>
            <a:off x="503999"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pt-BR" dirty="0"/>
              <a:t>Clique para editar o formato do título de texto</a:t>
            </a:r>
          </a:p>
        </p:txBody>
      </p:sp>
      <p:sp>
        <p:nvSpPr>
          <p:cNvPr id="4" name="Espaço Reservado para Texto 3"/>
          <p:cNvSpPr txBox="1">
            <a:spLocks noGrp="1"/>
          </p:cNvSpPr>
          <p:nvPr>
            <p:ph type="body" idx="1"/>
          </p:nvPr>
        </p:nvSpPr>
        <p:spPr>
          <a:xfrm>
            <a:off x="503999" y="1769040"/>
            <a:ext cx="9071640" cy="4989240"/>
          </a:xfrm>
          <a:prstGeom prst="rect">
            <a:avLst/>
          </a:prstGeom>
          <a:noFill/>
          <a:ln>
            <a:noFill/>
          </a:ln>
        </p:spPr>
        <p:txBody>
          <a:bodyPr lIns="0" tIns="0" rIns="0" bIns="0"/>
          <a:lstStyle>
            <a:defPPr marL="432000" marR="0" lvl="0" indent="-324000">
              <a:spcBef>
                <a:spcPts val="0"/>
              </a:spcBef>
              <a:spcAft>
                <a:spcPts val="1417"/>
              </a:spcAft>
              <a:buSzPct val="45000"/>
              <a:buFont typeface="StarSymbol"/>
              <a:buNone/>
              <a:defRPr lang="pt-BR" sz="3200" b="0" i="0" u="none" strike="noStrike">
                <a:ln>
                  <a:noFill/>
                </a:ln>
                <a:latin typeface="Nimbus Sans L" pitchFamily="18"/>
                <a:ea typeface="DejaVu LGC Sans" pitchFamily="2"/>
                <a:cs typeface="DejaVu LGC Sans" pitchFamily="2"/>
              </a:defRPr>
            </a:defPPr>
            <a:lvl1pPr marL="432000" marR="0" lvl="0" indent="-324000">
              <a:spcBef>
                <a:spcPts val="0"/>
              </a:spcBef>
              <a:spcAft>
                <a:spcPts val="1417"/>
              </a:spcAft>
              <a:buSzPct val="45000"/>
              <a:buFont typeface="StarSymbol"/>
              <a:buChar char="●"/>
              <a:defRPr lang="pt-BR" sz="3200" b="0" i="0" u="none" strike="noStrike">
                <a:ln>
                  <a:noFill/>
                </a:ln>
                <a:latin typeface="Nimbus Sans L" pitchFamily="18"/>
                <a:ea typeface="DejaVu LGC Sans" pitchFamily="2"/>
                <a:cs typeface="DejaVu LGC Sans" pitchFamily="2"/>
              </a:defRPr>
            </a:lvl1pPr>
            <a:lvl2pPr marL="864000" marR="0" lvl="1" indent="-288000">
              <a:spcBef>
                <a:spcPts val="0"/>
              </a:spcBef>
              <a:spcAft>
                <a:spcPts val="1134"/>
              </a:spcAft>
              <a:buSzPct val="75000"/>
              <a:buFont typeface="StarSymbol"/>
              <a:buChar char="–"/>
              <a:defRPr lang="pt-BR" sz="2800" b="0" i="0" u="none" strike="noStrike">
                <a:ln>
                  <a:noFill/>
                </a:ln>
                <a:latin typeface="Nimbus Sans L" pitchFamily="18"/>
                <a:ea typeface="DejaVu LGC Sans" pitchFamily="2"/>
                <a:cs typeface="DejaVu LGC Sans" pitchFamily="2"/>
              </a:defRPr>
            </a:lvl2pPr>
            <a:lvl3pPr marL="1296000" marR="0" lvl="2" indent="-216000">
              <a:spcBef>
                <a:spcPts val="0"/>
              </a:spcBef>
              <a:spcAft>
                <a:spcPts val="850"/>
              </a:spcAft>
              <a:buSzPct val="45000"/>
              <a:buFont typeface="StarSymbol"/>
              <a:buChar char="●"/>
              <a:defRPr lang="pt-BR" sz="2400" b="0" i="0" u="none" strike="noStrike">
                <a:ln>
                  <a:noFill/>
                </a:ln>
                <a:latin typeface="Nimbus Sans L" pitchFamily="18"/>
                <a:ea typeface="DejaVu LGC Sans" pitchFamily="2"/>
                <a:cs typeface="DejaVu LGC Sans" pitchFamily="2"/>
              </a:defRPr>
            </a:lvl3pPr>
            <a:lvl4pPr marL="1728000" marR="0" lvl="3" indent="-216000">
              <a:spcBef>
                <a:spcPts val="0"/>
              </a:spcBef>
              <a:spcAft>
                <a:spcPts val="567"/>
              </a:spcAft>
              <a:buSzPct val="75000"/>
              <a:buFont typeface="StarSymbol"/>
              <a:buChar char="–"/>
              <a:defRPr lang="pt-BR" sz="2000" b="0" i="0" u="none" strike="noStrike">
                <a:ln>
                  <a:noFill/>
                </a:ln>
                <a:latin typeface="Nimbus Sans L" pitchFamily="18"/>
                <a:ea typeface="DejaVu LGC Sans" pitchFamily="2"/>
                <a:cs typeface="DejaVu LGC Sans" pitchFamily="2"/>
              </a:defRPr>
            </a:lvl4pPr>
            <a:lvl5pPr marL="2160000" marR="0" lvl="4"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5pPr>
            <a:lvl6pPr marL="2592000" marR="0" lvl="5"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6pPr>
            <a:lvl7pPr marL="3024000" marR="0" lvl="6"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7pPr>
            <a:lvl8pPr marL="3456000" marR="0" lvl="7"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8pPr>
            <a:lvl9pPr marL="3887999" marR="0" lvl="8"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9pPr>
          </a:lstStyle>
          <a:p>
            <a:pPr lvl="0"/>
            <a:r>
              <a:rPr lang="pt-BR" dirty="0"/>
              <a:t>Clique para editar o formato do texto em estrutura de tópicos</a:t>
            </a:r>
          </a:p>
          <a:p>
            <a:pPr lvl="1"/>
            <a:r>
              <a:rPr lang="pt-BR" dirty="0"/>
              <a:t>Segundo Nível da Estrutura de Tópicos</a:t>
            </a:r>
          </a:p>
          <a:p>
            <a:pPr lvl="2"/>
            <a:r>
              <a:rPr lang="pt-BR" dirty="0"/>
              <a:t>Terceiro Nível da Estrutura de Tópicos</a:t>
            </a:r>
          </a:p>
          <a:p>
            <a:pPr lvl="3"/>
            <a:r>
              <a:rPr lang="pt-BR" dirty="0"/>
              <a:t>Quarto Nível da Estrutura de Tópicos</a:t>
            </a:r>
          </a:p>
          <a:p>
            <a:pPr lvl="4"/>
            <a:r>
              <a:rPr lang="pt-BR" dirty="0"/>
              <a:t>Quinto Nível da Estrutura de Tópicos</a:t>
            </a:r>
          </a:p>
          <a:p>
            <a:pPr lvl="5"/>
            <a:r>
              <a:rPr lang="pt-BR" dirty="0"/>
              <a:t>Sexto Nível da Estrutura de Tópicos</a:t>
            </a:r>
          </a:p>
          <a:p>
            <a:pPr lvl="6"/>
            <a:r>
              <a:rPr lang="pt-BR" dirty="0"/>
              <a:t>Sétimo Nível da Estrutura de Tópicos</a:t>
            </a:r>
          </a:p>
          <a:p>
            <a:pPr lvl="7"/>
            <a:r>
              <a:rPr lang="pt-BR" dirty="0"/>
              <a:t>Oitavo Nível da Estrutura de Tópicos</a:t>
            </a:r>
          </a:p>
          <a:p>
            <a:pPr lvl="8"/>
            <a:r>
              <a:rPr lang="pt-BR" dirty="0"/>
              <a:t>Nono Nível da Estrutura de Tópicos</a:t>
            </a:r>
          </a:p>
        </p:txBody>
      </p:sp>
      <p:sp>
        <p:nvSpPr>
          <p:cNvPr id="5" name="Espaço Reservado para Data 4"/>
          <p:cNvSpPr txBox="1">
            <a:spLocks noGrp="1"/>
          </p:cNvSpPr>
          <p:nvPr>
            <p:ph type="dt" sz="half" idx="2"/>
          </p:nvPr>
        </p:nvSpPr>
        <p:spPr>
          <a:xfrm>
            <a:off x="503999" y="6887160"/>
            <a:ext cx="2348280" cy="521280"/>
          </a:xfrm>
          <a:prstGeom prst="rect">
            <a:avLst/>
          </a:prstGeom>
          <a:noFill/>
          <a:ln>
            <a:noFill/>
          </a:ln>
        </p:spPr>
        <p:txBody>
          <a:bodyPr lIns="0" tIns="0" rIns="0" bIns="0"/>
          <a:lstStyle>
            <a:lvl1pPr marL="0" marR="0" lvl="0" indent="0" rtl="0" hangingPunct="0">
              <a:buNone/>
              <a:tabLst/>
              <a:defRPr lang="pt-BR" sz="1400">
                <a:latin typeface="Nimbus Roman No9 L" pitchFamily="18"/>
                <a:ea typeface="DejaVu LGC Sans" pitchFamily="2"/>
                <a:cs typeface="DejaVu LGC Sans" pitchFamily="2"/>
              </a:defRPr>
            </a:lvl1pPr>
          </a:lstStyle>
          <a:p>
            <a:endParaRPr>
              <a:solidFill>
                <a:prstClr val="black"/>
              </a:solidFill>
            </a:endParaRPr>
          </a:p>
        </p:txBody>
      </p:sp>
      <p:sp>
        <p:nvSpPr>
          <p:cNvPr id="6" name="Espaço Reservado para Rodapé 5"/>
          <p:cNvSpPr txBox="1">
            <a:spLocks noGrp="1"/>
          </p:cNvSpPr>
          <p:nvPr>
            <p:ph type="ftr" sz="quarter" idx="3"/>
          </p:nvPr>
        </p:nvSpPr>
        <p:spPr>
          <a:xfrm>
            <a:off x="3447360" y="6887160"/>
            <a:ext cx="3195000" cy="521280"/>
          </a:xfrm>
          <a:prstGeom prst="rect">
            <a:avLst/>
          </a:prstGeom>
          <a:noFill/>
          <a:ln>
            <a:noFill/>
          </a:ln>
        </p:spPr>
        <p:txBody>
          <a:bodyPr lIns="0" tIns="0" rIns="0" bIns="0"/>
          <a:lstStyle>
            <a:lvl1pPr marL="0" marR="0" lvl="0" indent="0" algn="ctr" rtl="0" hangingPunct="0">
              <a:buNone/>
              <a:tabLst/>
              <a:defRPr lang="pt-BR" sz="1400">
                <a:latin typeface="Nimbus Roman No9 L" pitchFamily="18"/>
                <a:ea typeface="DejaVu LGC Sans" pitchFamily="2"/>
                <a:cs typeface="DejaVu LGC Sans" pitchFamily="2"/>
              </a:defRPr>
            </a:lvl1pPr>
          </a:lstStyle>
          <a:p>
            <a:endParaRPr>
              <a:solidFill>
                <a:prstClr val="black"/>
              </a:solidFill>
            </a:endParaRPr>
          </a:p>
        </p:txBody>
      </p:sp>
      <p:sp>
        <p:nvSpPr>
          <p:cNvPr id="7" name="Espaço Reservado para Número de Slide 6"/>
          <p:cNvSpPr txBox="1">
            <a:spLocks noGrp="1"/>
          </p:cNvSpPr>
          <p:nvPr>
            <p:ph type="sldNum" sz="quarter" idx="4"/>
          </p:nvPr>
        </p:nvSpPr>
        <p:spPr>
          <a:xfrm>
            <a:off x="7227000" y="6887160"/>
            <a:ext cx="2348280" cy="521280"/>
          </a:xfrm>
          <a:prstGeom prst="rect">
            <a:avLst/>
          </a:prstGeom>
          <a:noFill/>
          <a:ln>
            <a:noFill/>
          </a:ln>
        </p:spPr>
        <p:txBody>
          <a:bodyPr lIns="0" tIns="0" rIns="0" bIns="0"/>
          <a:lstStyle>
            <a:lvl1pPr marL="0" marR="0" lvl="0" indent="0" algn="r" rtl="0" hangingPunct="0">
              <a:buNone/>
              <a:tabLst/>
              <a:defRPr lang="pt-BR" sz="1400">
                <a:latin typeface="Nimbus Roman No9 L" pitchFamily="18"/>
                <a:ea typeface="DejaVu LGC Sans" pitchFamily="2"/>
                <a:cs typeface="DejaVu LGC Sans" pitchFamily="2"/>
              </a:defRPr>
            </a:lvl1pPr>
          </a:lstStyle>
          <a:p>
            <a:fld id="{6104D927-9B73-47F1-BDB4-CFCDA28E9174}" type="slidenum">
              <a:rPr>
                <a:solidFill>
                  <a:prstClr val="black"/>
                </a:solidFill>
              </a:rPr>
              <a:pPr/>
              <a:t>‹nº›</a:t>
            </a:fld>
            <a:endParaRPr dirty="0">
              <a:solidFill>
                <a:prstClr val="black"/>
              </a:solidFill>
            </a:endParaRPr>
          </a:p>
        </p:txBody>
      </p:sp>
      <p:sp>
        <p:nvSpPr>
          <p:cNvPr id="9" name="Espaço Reservado para Rodapé 2"/>
          <p:cNvSpPr txBox="1">
            <a:spLocks/>
          </p:cNvSpPr>
          <p:nvPr userDrawn="1"/>
        </p:nvSpPr>
        <p:spPr>
          <a:xfrm>
            <a:off x="2448024" y="6991995"/>
            <a:ext cx="7128792" cy="460250"/>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smtClean="0">
                <a:ln>
                  <a:noFill/>
                </a:ln>
                <a:solidFill>
                  <a:srgbClr val="C00000"/>
                </a:solidFill>
                <a:effectLst/>
                <a:uLnTx/>
                <a:uFillTx/>
                <a:latin typeface="Arial Rounded MT Bold" pitchFamily="34" charset="0"/>
                <a:ea typeface="+mn-ea"/>
                <a:cs typeface="+mn-cs"/>
              </a:rPr>
              <a:t>Resultados do Experimento – Engenharia de Software Experimental</a:t>
            </a:r>
          </a:p>
        </p:txBody>
      </p:sp>
    </p:spTree>
  </p:cSld>
  <p:clrMap bg1="lt1" tx1="dk1" bg2="lt2" tx2="dk2" accent1="accent1" accent2="accent2" accent3="accent3" accent4="accent4" accent5="accent5" accent6="accent6" hlink="hlink" folHlink="folHlink"/>
  <p:sldLayoutIdLst>
    <p:sldLayoutId id="2147483675" r:id="rId1"/>
  </p:sldLayoutIdLst>
  <p:transition/>
  <p:txStyles>
    <p:titleStyle>
      <a:lvl1pPr marL="0" marR="0" lvl="0" indent="0" algn="ctr" rtl="0" hangingPunct="0">
        <a:buFontTx/>
        <a:buNone/>
        <a:tabLst/>
        <a:defRPr lang="pt-BR" sz="4400" b="1" i="0" u="none" strike="noStrike">
          <a:ln>
            <a:noFill/>
          </a:ln>
          <a:solidFill>
            <a:srgbClr val="AF1D2C"/>
          </a:solidFill>
          <a:effectLst>
            <a:outerShdw blurRad="38100" dist="38100" dir="2700000" algn="tl">
              <a:srgbClr val="000000">
                <a:alpha val="43137"/>
              </a:srgbClr>
            </a:outerShdw>
          </a:effectLst>
          <a:latin typeface="Monotype Corsiva" pitchFamily="66" charset="0"/>
          <a:ea typeface="Monotype Corsiva" pitchFamily="66" charset="0"/>
          <a:cs typeface="Monotype Corsiva" pitchFamily="66" charset="0"/>
        </a:defRPr>
      </a:lvl1pPr>
    </p:titleStyle>
    <p:bodyStyle>
      <a:lvl1pPr marL="0" marR="0" lvl="0" indent="0" rtl="0" hangingPunct="0">
        <a:buSzPct val="45000"/>
        <a:buFont typeface="StarSymbol"/>
        <a:buChar char="●"/>
        <a:tabLst/>
        <a:defRPr lang="pt-BR">
          <a:latin typeface="Arial Rounded MT Bold" pitchFamily="34" charset="0"/>
        </a:defRPr>
      </a:lvl1pPr>
      <a:lvl2pPr marL="0" marR="0" lvl="1" indent="0" rtl="0" hangingPunct="0">
        <a:buSzPct val="75000"/>
        <a:buFont typeface="StarSymbol"/>
        <a:buChar char="–"/>
        <a:tabLst/>
        <a:defRPr lang="pt-BR">
          <a:latin typeface="Arial Rounded MT Bold" pitchFamily="34" charset="0"/>
        </a:defRPr>
      </a:lvl2pPr>
      <a:lvl3pPr marL="0" marR="0" lvl="2" indent="0" rtl="0" hangingPunct="0">
        <a:buSzPct val="45000"/>
        <a:buFont typeface="StarSymbol"/>
        <a:buChar char="●"/>
        <a:tabLst/>
        <a:defRPr lang="pt-BR">
          <a:latin typeface="Arial Rounded MT Bold" pitchFamily="34" charset="0"/>
        </a:defRPr>
      </a:lvl3pPr>
      <a:lvl4pPr marL="0" marR="0" lvl="3" indent="0" rtl="0" hangingPunct="0">
        <a:buSzPct val="75000"/>
        <a:buFont typeface="StarSymbol"/>
        <a:buChar char="–"/>
        <a:tabLst/>
        <a:defRPr lang="pt-BR">
          <a:latin typeface="Arial Rounded MT Bold" pitchFamily="34" charset="0"/>
        </a:defRPr>
      </a:lvl4pPr>
      <a:lvl5pPr marL="0" marR="0" lvl="4" indent="0" rtl="0" hangingPunct="0">
        <a:buSzPct val="45000"/>
        <a:buFont typeface="StarSymbol"/>
        <a:buChar char="●"/>
        <a:tabLst/>
        <a:defRPr lang="pt-BR">
          <a:latin typeface="Arial Rounded MT Bold" pitchFamily="34" charset="0"/>
        </a:defRPr>
      </a:lvl5pPr>
      <a:lvl6pPr marL="0" marR="0" lvl="5" indent="0" rtl="0" hangingPunct="0">
        <a:buSzPct val="45000"/>
        <a:buFont typeface="StarSymbol"/>
        <a:buChar char="●"/>
        <a:tabLst/>
        <a:defRPr lang="pt-BR">
          <a:latin typeface="Arial Rounded MT Bold" pitchFamily="34" charset="0"/>
        </a:defRPr>
      </a:lvl6pPr>
      <a:lvl7pPr marL="0" marR="0" lvl="6" indent="0" rtl="0" hangingPunct="0">
        <a:buSzPct val="45000"/>
        <a:buFont typeface="StarSymbol"/>
        <a:buChar char="●"/>
        <a:tabLst/>
        <a:defRPr lang="pt-BR">
          <a:latin typeface="Arial Rounded MT Bold" pitchFamily="34" charset="0"/>
        </a:defRPr>
      </a:lvl7pPr>
      <a:lvl8pPr marL="0" marR="0" lvl="7" indent="0" rtl="0" hangingPunct="0">
        <a:buSzPct val="45000"/>
        <a:buFont typeface="StarSymbol"/>
        <a:buChar char="●"/>
        <a:tabLst/>
        <a:defRPr lang="pt-BR">
          <a:latin typeface="Arial Rounded MT Bold" pitchFamily="34" charset="0"/>
        </a:defRPr>
      </a:lvl8pPr>
      <a:lvl9pPr marL="0" marR="0" lvl="8" indent="0" rtl="0" hangingPunct="0">
        <a:buSzPct val="45000"/>
        <a:buFont typeface="StarSymbol"/>
        <a:buChar char="●"/>
        <a:tabLst/>
        <a:defRPr lang="pt-BR">
          <a:latin typeface="Arial Rounded MT Bold" pitchFamily="34" charset="0"/>
        </a:defRPr>
      </a:lvl9pPr>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 name="Imagem 1"/>
          <p:cNvPicPr>
            <a:picLocks noChangeAspect="1"/>
          </p:cNvPicPr>
          <p:nvPr/>
        </p:nvPicPr>
        <p:blipFill>
          <a:blip r:embed="rId3" cstate="print">
            <a:alphaModFix/>
            <a:lum/>
          </a:blip>
          <a:srcRect/>
          <a:stretch>
            <a:fillRect/>
          </a:stretch>
        </p:blipFill>
        <p:spPr>
          <a:xfrm>
            <a:off x="0" y="-1440"/>
            <a:ext cx="10080000" cy="7586280"/>
          </a:xfrm>
          <a:prstGeom prst="rect">
            <a:avLst/>
          </a:prstGeom>
          <a:noFill/>
          <a:ln>
            <a:noFill/>
          </a:ln>
        </p:spPr>
      </p:pic>
      <p:sp>
        <p:nvSpPr>
          <p:cNvPr id="3" name="Espaço Reservado para Título 2"/>
          <p:cNvSpPr txBox="1">
            <a:spLocks noGrp="1"/>
          </p:cNvSpPr>
          <p:nvPr>
            <p:ph type="title"/>
          </p:nvPr>
        </p:nvSpPr>
        <p:spPr>
          <a:xfrm>
            <a:off x="503999"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pt-BR" dirty="0"/>
              <a:t>Clique para editar o formato do título de texto</a:t>
            </a:r>
          </a:p>
        </p:txBody>
      </p:sp>
      <p:sp>
        <p:nvSpPr>
          <p:cNvPr id="4" name="Espaço Reservado para Texto 3"/>
          <p:cNvSpPr txBox="1">
            <a:spLocks noGrp="1"/>
          </p:cNvSpPr>
          <p:nvPr>
            <p:ph type="body" idx="1"/>
          </p:nvPr>
        </p:nvSpPr>
        <p:spPr>
          <a:xfrm>
            <a:off x="503999" y="1769040"/>
            <a:ext cx="9071640" cy="4989240"/>
          </a:xfrm>
          <a:prstGeom prst="rect">
            <a:avLst/>
          </a:prstGeom>
          <a:noFill/>
          <a:ln>
            <a:noFill/>
          </a:ln>
        </p:spPr>
        <p:txBody>
          <a:bodyPr lIns="0" tIns="0" rIns="0" bIns="0"/>
          <a:lstStyle>
            <a:defPPr marL="432000" marR="0" lvl="0" indent="-324000">
              <a:spcBef>
                <a:spcPts val="0"/>
              </a:spcBef>
              <a:spcAft>
                <a:spcPts val="1417"/>
              </a:spcAft>
              <a:buSzPct val="45000"/>
              <a:buFont typeface="StarSymbol"/>
              <a:buNone/>
              <a:defRPr lang="pt-BR" sz="3200" b="0" i="0" u="none" strike="noStrike">
                <a:ln>
                  <a:noFill/>
                </a:ln>
                <a:latin typeface="Nimbus Sans L" pitchFamily="18"/>
                <a:ea typeface="DejaVu LGC Sans" pitchFamily="2"/>
                <a:cs typeface="DejaVu LGC Sans" pitchFamily="2"/>
              </a:defRPr>
            </a:defPPr>
            <a:lvl1pPr marL="432000" marR="0" lvl="0" indent="-324000">
              <a:spcBef>
                <a:spcPts val="0"/>
              </a:spcBef>
              <a:spcAft>
                <a:spcPts val="1417"/>
              </a:spcAft>
              <a:buSzPct val="45000"/>
              <a:buFont typeface="StarSymbol"/>
              <a:buChar char="●"/>
              <a:defRPr lang="pt-BR" sz="3200" b="0" i="0" u="none" strike="noStrike">
                <a:ln>
                  <a:noFill/>
                </a:ln>
                <a:latin typeface="Nimbus Sans L" pitchFamily="18"/>
                <a:ea typeface="DejaVu LGC Sans" pitchFamily="2"/>
                <a:cs typeface="DejaVu LGC Sans" pitchFamily="2"/>
              </a:defRPr>
            </a:lvl1pPr>
            <a:lvl2pPr marL="864000" marR="0" lvl="1" indent="-288000">
              <a:spcBef>
                <a:spcPts val="0"/>
              </a:spcBef>
              <a:spcAft>
                <a:spcPts val="1134"/>
              </a:spcAft>
              <a:buSzPct val="75000"/>
              <a:buFont typeface="StarSymbol"/>
              <a:buChar char="–"/>
              <a:defRPr lang="pt-BR" sz="2800" b="0" i="0" u="none" strike="noStrike">
                <a:ln>
                  <a:noFill/>
                </a:ln>
                <a:latin typeface="Nimbus Sans L" pitchFamily="18"/>
                <a:ea typeface="DejaVu LGC Sans" pitchFamily="2"/>
                <a:cs typeface="DejaVu LGC Sans" pitchFamily="2"/>
              </a:defRPr>
            </a:lvl2pPr>
            <a:lvl3pPr marL="1296000" marR="0" lvl="2" indent="-216000">
              <a:spcBef>
                <a:spcPts val="0"/>
              </a:spcBef>
              <a:spcAft>
                <a:spcPts val="850"/>
              </a:spcAft>
              <a:buSzPct val="45000"/>
              <a:buFont typeface="StarSymbol"/>
              <a:buChar char="●"/>
              <a:defRPr lang="pt-BR" sz="2400" b="0" i="0" u="none" strike="noStrike">
                <a:ln>
                  <a:noFill/>
                </a:ln>
                <a:latin typeface="Nimbus Sans L" pitchFamily="18"/>
                <a:ea typeface="DejaVu LGC Sans" pitchFamily="2"/>
                <a:cs typeface="DejaVu LGC Sans" pitchFamily="2"/>
              </a:defRPr>
            </a:lvl3pPr>
            <a:lvl4pPr marL="1728000" marR="0" lvl="3" indent="-216000">
              <a:spcBef>
                <a:spcPts val="0"/>
              </a:spcBef>
              <a:spcAft>
                <a:spcPts val="567"/>
              </a:spcAft>
              <a:buSzPct val="75000"/>
              <a:buFont typeface="StarSymbol"/>
              <a:buChar char="–"/>
              <a:defRPr lang="pt-BR" sz="2000" b="0" i="0" u="none" strike="noStrike">
                <a:ln>
                  <a:noFill/>
                </a:ln>
                <a:latin typeface="Nimbus Sans L" pitchFamily="18"/>
                <a:ea typeface="DejaVu LGC Sans" pitchFamily="2"/>
                <a:cs typeface="DejaVu LGC Sans" pitchFamily="2"/>
              </a:defRPr>
            </a:lvl4pPr>
            <a:lvl5pPr marL="2160000" marR="0" lvl="4"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5pPr>
            <a:lvl6pPr marL="2592000" marR="0" lvl="5"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6pPr>
            <a:lvl7pPr marL="3024000" marR="0" lvl="6"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7pPr>
            <a:lvl8pPr marL="3456000" marR="0" lvl="7"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8pPr>
            <a:lvl9pPr marL="3887999" marR="0" lvl="8"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9pPr>
          </a:lstStyle>
          <a:p>
            <a:pPr lvl="0"/>
            <a:r>
              <a:rPr lang="pt-BR" dirty="0"/>
              <a:t>Clique para editar o formato do texto em estrutura de tópicos</a:t>
            </a:r>
          </a:p>
          <a:p>
            <a:pPr lvl="1"/>
            <a:r>
              <a:rPr lang="pt-BR" dirty="0"/>
              <a:t>Segundo Nível da Estrutura de Tópicos</a:t>
            </a:r>
          </a:p>
          <a:p>
            <a:pPr lvl="2"/>
            <a:r>
              <a:rPr lang="pt-BR" dirty="0"/>
              <a:t>Terceiro Nível da Estrutura de Tópicos</a:t>
            </a:r>
          </a:p>
          <a:p>
            <a:pPr lvl="3"/>
            <a:r>
              <a:rPr lang="pt-BR" dirty="0"/>
              <a:t>Quarto Nível da Estrutura de Tópicos</a:t>
            </a:r>
          </a:p>
          <a:p>
            <a:pPr lvl="4"/>
            <a:r>
              <a:rPr lang="pt-BR" dirty="0"/>
              <a:t>Quinto Nível da Estrutura de Tópicos</a:t>
            </a:r>
          </a:p>
          <a:p>
            <a:pPr lvl="5"/>
            <a:r>
              <a:rPr lang="pt-BR" dirty="0"/>
              <a:t>Sexto Nível da Estrutura de Tópicos</a:t>
            </a:r>
          </a:p>
          <a:p>
            <a:pPr lvl="6"/>
            <a:r>
              <a:rPr lang="pt-BR" dirty="0"/>
              <a:t>Sétimo Nível da Estrutura de Tópicos</a:t>
            </a:r>
          </a:p>
          <a:p>
            <a:pPr lvl="7"/>
            <a:r>
              <a:rPr lang="pt-BR" dirty="0"/>
              <a:t>Oitavo Nível da Estrutura de Tópicos</a:t>
            </a:r>
          </a:p>
          <a:p>
            <a:pPr lvl="8"/>
            <a:r>
              <a:rPr lang="pt-BR" dirty="0"/>
              <a:t>Nono Nível da Estrutura de Tópicos</a:t>
            </a:r>
          </a:p>
        </p:txBody>
      </p:sp>
      <p:sp>
        <p:nvSpPr>
          <p:cNvPr id="5" name="Espaço Reservado para Data 4"/>
          <p:cNvSpPr txBox="1">
            <a:spLocks noGrp="1"/>
          </p:cNvSpPr>
          <p:nvPr>
            <p:ph type="dt" sz="half" idx="2"/>
          </p:nvPr>
        </p:nvSpPr>
        <p:spPr>
          <a:xfrm>
            <a:off x="503999" y="6887160"/>
            <a:ext cx="2348280" cy="521280"/>
          </a:xfrm>
          <a:prstGeom prst="rect">
            <a:avLst/>
          </a:prstGeom>
          <a:noFill/>
          <a:ln>
            <a:noFill/>
          </a:ln>
        </p:spPr>
        <p:txBody>
          <a:bodyPr lIns="0" tIns="0" rIns="0" bIns="0"/>
          <a:lstStyle>
            <a:lvl1pPr marL="0" marR="0" lvl="0" indent="0" rtl="0" hangingPunct="0">
              <a:buNone/>
              <a:tabLst/>
              <a:defRPr lang="pt-BR" sz="1400">
                <a:latin typeface="Nimbus Roman No9 L" pitchFamily="18"/>
                <a:ea typeface="DejaVu LGC Sans" pitchFamily="2"/>
                <a:cs typeface="DejaVu LGC Sans" pitchFamily="2"/>
              </a:defRPr>
            </a:lvl1pPr>
          </a:lstStyle>
          <a:p>
            <a:endParaRPr>
              <a:solidFill>
                <a:prstClr val="black"/>
              </a:solidFill>
            </a:endParaRPr>
          </a:p>
        </p:txBody>
      </p:sp>
      <p:sp>
        <p:nvSpPr>
          <p:cNvPr id="6" name="Espaço Reservado para Rodapé 5"/>
          <p:cNvSpPr txBox="1">
            <a:spLocks noGrp="1"/>
          </p:cNvSpPr>
          <p:nvPr>
            <p:ph type="ftr" sz="quarter" idx="3"/>
          </p:nvPr>
        </p:nvSpPr>
        <p:spPr>
          <a:xfrm>
            <a:off x="3447360" y="6887160"/>
            <a:ext cx="3195000" cy="521280"/>
          </a:xfrm>
          <a:prstGeom prst="rect">
            <a:avLst/>
          </a:prstGeom>
          <a:noFill/>
          <a:ln>
            <a:noFill/>
          </a:ln>
        </p:spPr>
        <p:txBody>
          <a:bodyPr lIns="0" tIns="0" rIns="0" bIns="0"/>
          <a:lstStyle>
            <a:lvl1pPr marL="0" marR="0" lvl="0" indent="0" algn="ctr" rtl="0" hangingPunct="0">
              <a:buNone/>
              <a:tabLst/>
              <a:defRPr lang="pt-BR" sz="1400">
                <a:latin typeface="Nimbus Roman No9 L" pitchFamily="18"/>
                <a:ea typeface="DejaVu LGC Sans" pitchFamily="2"/>
                <a:cs typeface="DejaVu LGC Sans" pitchFamily="2"/>
              </a:defRPr>
            </a:lvl1pPr>
          </a:lstStyle>
          <a:p>
            <a:endParaRPr>
              <a:solidFill>
                <a:prstClr val="black"/>
              </a:solidFill>
            </a:endParaRPr>
          </a:p>
        </p:txBody>
      </p:sp>
      <p:sp>
        <p:nvSpPr>
          <p:cNvPr id="7" name="Espaço Reservado para Número de Slide 6"/>
          <p:cNvSpPr txBox="1">
            <a:spLocks noGrp="1"/>
          </p:cNvSpPr>
          <p:nvPr>
            <p:ph type="sldNum" sz="quarter" idx="4"/>
          </p:nvPr>
        </p:nvSpPr>
        <p:spPr>
          <a:xfrm>
            <a:off x="7227000" y="6887160"/>
            <a:ext cx="2348280" cy="521280"/>
          </a:xfrm>
          <a:prstGeom prst="rect">
            <a:avLst/>
          </a:prstGeom>
          <a:noFill/>
          <a:ln>
            <a:noFill/>
          </a:ln>
        </p:spPr>
        <p:txBody>
          <a:bodyPr lIns="0" tIns="0" rIns="0" bIns="0"/>
          <a:lstStyle>
            <a:lvl1pPr marL="0" marR="0" lvl="0" indent="0" algn="r" rtl="0" hangingPunct="0">
              <a:buNone/>
              <a:tabLst/>
              <a:defRPr lang="pt-BR" sz="1400">
                <a:latin typeface="Nimbus Roman No9 L" pitchFamily="18"/>
                <a:ea typeface="DejaVu LGC Sans" pitchFamily="2"/>
                <a:cs typeface="DejaVu LGC Sans" pitchFamily="2"/>
              </a:defRPr>
            </a:lvl1pPr>
          </a:lstStyle>
          <a:p>
            <a:fld id="{6104D927-9B73-47F1-BDB4-CFCDA28E9174}" type="slidenum">
              <a:rPr>
                <a:solidFill>
                  <a:prstClr val="black"/>
                </a:solidFill>
              </a:rPr>
              <a:pPr/>
              <a:t>‹nº›</a:t>
            </a:fld>
            <a:endParaRPr dirty="0">
              <a:solidFill>
                <a:prstClr val="black"/>
              </a:solidFill>
            </a:endParaRPr>
          </a:p>
        </p:txBody>
      </p:sp>
      <p:sp>
        <p:nvSpPr>
          <p:cNvPr id="9" name="Espaço Reservado para Rodapé 2"/>
          <p:cNvSpPr txBox="1">
            <a:spLocks/>
          </p:cNvSpPr>
          <p:nvPr userDrawn="1"/>
        </p:nvSpPr>
        <p:spPr>
          <a:xfrm>
            <a:off x="2448024" y="6991995"/>
            <a:ext cx="7128792" cy="460250"/>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smtClean="0">
                <a:ln>
                  <a:noFill/>
                </a:ln>
                <a:solidFill>
                  <a:srgbClr val="C00000"/>
                </a:solidFill>
                <a:effectLst/>
                <a:uLnTx/>
                <a:uFillTx/>
                <a:latin typeface="Arial Rounded MT Bold" pitchFamily="34" charset="0"/>
                <a:ea typeface="+mn-ea"/>
                <a:cs typeface="+mn-cs"/>
              </a:rPr>
              <a:t>Resultados do Experimento – Engenharia de Software Experimental</a:t>
            </a:r>
          </a:p>
        </p:txBody>
      </p:sp>
    </p:spTree>
  </p:cSld>
  <p:clrMap bg1="lt1" tx1="dk1" bg2="lt2" tx2="dk2" accent1="accent1" accent2="accent2" accent3="accent3" accent4="accent4" accent5="accent5" accent6="accent6" hlink="hlink" folHlink="folHlink"/>
  <p:sldLayoutIdLst>
    <p:sldLayoutId id="2147483689" r:id="rId1"/>
  </p:sldLayoutIdLst>
  <p:transition/>
  <p:txStyles>
    <p:titleStyle>
      <a:lvl1pPr marL="0" marR="0" lvl="0" indent="0" algn="ctr" rtl="0" hangingPunct="0">
        <a:buFontTx/>
        <a:buNone/>
        <a:tabLst/>
        <a:defRPr lang="pt-BR" sz="4400" b="1" i="0" u="none" strike="noStrike">
          <a:ln>
            <a:noFill/>
          </a:ln>
          <a:solidFill>
            <a:srgbClr val="AF1D2C"/>
          </a:solidFill>
          <a:effectLst>
            <a:outerShdw blurRad="38100" dist="38100" dir="2700000" algn="tl">
              <a:srgbClr val="000000">
                <a:alpha val="43137"/>
              </a:srgbClr>
            </a:outerShdw>
          </a:effectLst>
          <a:latin typeface="Monotype Corsiva" pitchFamily="66" charset="0"/>
          <a:ea typeface="Monotype Corsiva" pitchFamily="66" charset="0"/>
          <a:cs typeface="Monotype Corsiva" pitchFamily="66" charset="0"/>
        </a:defRPr>
      </a:lvl1pPr>
    </p:titleStyle>
    <p:bodyStyle>
      <a:lvl1pPr marL="0" marR="0" lvl="0" indent="0" rtl="0" hangingPunct="0">
        <a:buSzPct val="45000"/>
        <a:buFont typeface="StarSymbol"/>
        <a:buChar char="●"/>
        <a:tabLst/>
        <a:defRPr lang="pt-BR">
          <a:latin typeface="Arial Rounded MT Bold" pitchFamily="34" charset="0"/>
        </a:defRPr>
      </a:lvl1pPr>
      <a:lvl2pPr marL="0" marR="0" lvl="1" indent="0" rtl="0" hangingPunct="0">
        <a:buSzPct val="75000"/>
        <a:buFont typeface="StarSymbol"/>
        <a:buChar char="–"/>
        <a:tabLst/>
        <a:defRPr lang="pt-BR">
          <a:latin typeface="Arial Rounded MT Bold" pitchFamily="34" charset="0"/>
        </a:defRPr>
      </a:lvl2pPr>
      <a:lvl3pPr marL="0" marR="0" lvl="2" indent="0" rtl="0" hangingPunct="0">
        <a:buSzPct val="45000"/>
        <a:buFont typeface="StarSymbol"/>
        <a:buChar char="●"/>
        <a:tabLst/>
        <a:defRPr lang="pt-BR">
          <a:latin typeface="Arial Rounded MT Bold" pitchFamily="34" charset="0"/>
        </a:defRPr>
      </a:lvl3pPr>
      <a:lvl4pPr marL="0" marR="0" lvl="3" indent="0" rtl="0" hangingPunct="0">
        <a:buSzPct val="75000"/>
        <a:buFont typeface="StarSymbol"/>
        <a:buChar char="–"/>
        <a:tabLst/>
        <a:defRPr lang="pt-BR">
          <a:latin typeface="Arial Rounded MT Bold" pitchFamily="34" charset="0"/>
        </a:defRPr>
      </a:lvl4pPr>
      <a:lvl5pPr marL="0" marR="0" lvl="4" indent="0" rtl="0" hangingPunct="0">
        <a:buSzPct val="45000"/>
        <a:buFont typeface="StarSymbol"/>
        <a:buChar char="●"/>
        <a:tabLst/>
        <a:defRPr lang="pt-BR">
          <a:latin typeface="Arial Rounded MT Bold" pitchFamily="34" charset="0"/>
        </a:defRPr>
      </a:lvl5pPr>
      <a:lvl6pPr marL="0" marR="0" lvl="5" indent="0" rtl="0" hangingPunct="0">
        <a:buSzPct val="45000"/>
        <a:buFont typeface="StarSymbol"/>
        <a:buChar char="●"/>
        <a:tabLst/>
        <a:defRPr lang="pt-BR">
          <a:latin typeface="Arial Rounded MT Bold" pitchFamily="34" charset="0"/>
        </a:defRPr>
      </a:lvl6pPr>
      <a:lvl7pPr marL="0" marR="0" lvl="6" indent="0" rtl="0" hangingPunct="0">
        <a:buSzPct val="45000"/>
        <a:buFont typeface="StarSymbol"/>
        <a:buChar char="●"/>
        <a:tabLst/>
        <a:defRPr lang="pt-BR">
          <a:latin typeface="Arial Rounded MT Bold" pitchFamily="34" charset="0"/>
        </a:defRPr>
      </a:lvl7pPr>
      <a:lvl8pPr marL="0" marR="0" lvl="7" indent="0" rtl="0" hangingPunct="0">
        <a:buSzPct val="45000"/>
        <a:buFont typeface="StarSymbol"/>
        <a:buChar char="●"/>
        <a:tabLst/>
        <a:defRPr lang="pt-BR">
          <a:latin typeface="Arial Rounded MT Bold" pitchFamily="34" charset="0"/>
        </a:defRPr>
      </a:lvl8pPr>
      <a:lvl9pPr marL="0" marR="0" lvl="8" indent="0" rtl="0" hangingPunct="0">
        <a:buSzPct val="45000"/>
        <a:buFont typeface="StarSymbol"/>
        <a:buChar char="●"/>
        <a:tabLst/>
        <a:defRPr lang="pt-BR">
          <a:latin typeface="Arial Rounded MT Bold" pitchFamily="34" charset="0"/>
        </a:defRPr>
      </a:lvl9pPr>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 name="Imagem 1"/>
          <p:cNvPicPr>
            <a:picLocks noChangeAspect="1"/>
          </p:cNvPicPr>
          <p:nvPr/>
        </p:nvPicPr>
        <p:blipFill>
          <a:blip r:embed="rId3" cstate="print">
            <a:alphaModFix/>
            <a:lum/>
          </a:blip>
          <a:srcRect/>
          <a:stretch>
            <a:fillRect/>
          </a:stretch>
        </p:blipFill>
        <p:spPr>
          <a:xfrm>
            <a:off x="0" y="-1440"/>
            <a:ext cx="10080000" cy="7586280"/>
          </a:xfrm>
          <a:prstGeom prst="rect">
            <a:avLst/>
          </a:prstGeom>
          <a:noFill/>
          <a:ln>
            <a:noFill/>
          </a:ln>
        </p:spPr>
      </p:pic>
      <p:sp>
        <p:nvSpPr>
          <p:cNvPr id="3" name="Espaço Reservado para Título 2"/>
          <p:cNvSpPr txBox="1">
            <a:spLocks noGrp="1"/>
          </p:cNvSpPr>
          <p:nvPr>
            <p:ph type="title"/>
          </p:nvPr>
        </p:nvSpPr>
        <p:spPr>
          <a:xfrm>
            <a:off x="503999"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pt-BR" dirty="0"/>
              <a:t>Clique para editar o formato do título de texto</a:t>
            </a:r>
          </a:p>
        </p:txBody>
      </p:sp>
      <p:sp>
        <p:nvSpPr>
          <p:cNvPr id="4" name="Espaço Reservado para Texto 3"/>
          <p:cNvSpPr txBox="1">
            <a:spLocks noGrp="1"/>
          </p:cNvSpPr>
          <p:nvPr>
            <p:ph type="body" idx="1"/>
          </p:nvPr>
        </p:nvSpPr>
        <p:spPr>
          <a:xfrm>
            <a:off x="503999" y="1769040"/>
            <a:ext cx="9071640" cy="4989240"/>
          </a:xfrm>
          <a:prstGeom prst="rect">
            <a:avLst/>
          </a:prstGeom>
          <a:noFill/>
          <a:ln>
            <a:noFill/>
          </a:ln>
        </p:spPr>
        <p:txBody>
          <a:bodyPr lIns="0" tIns="0" rIns="0" bIns="0"/>
          <a:lstStyle>
            <a:defPPr marL="432000" marR="0" lvl="0" indent="-324000">
              <a:spcBef>
                <a:spcPts val="0"/>
              </a:spcBef>
              <a:spcAft>
                <a:spcPts val="1417"/>
              </a:spcAft>
              <a:buSzPct val="45000"/>
              <a:buFont typeface="StarSymbol"/>
              <a:buNone/>
              <a:defRPr lang="pt-BR" sz="3200" b="0" i="0" u="none" strike="noStrike">
                <a:ln>
                  <a:noFill/>
                </a:ln>
                <a:latin typeface="Nimbus Sans L" pitchFamily="18"/>
                <a:ea typeface="DejaVu LGC Sans" pitchFamily="2"/>
                <a:cs typeface="DejaVu LGC Sans" pitchFamily="2"/>
              </a:defRPr>
            </a:defPPr>
            <a:lvl1pPr marL="432000" marR="0" lvl="0" indent="-324000">
              <a:spcBef>
                <a:spcPts val="0"/>
              </a:spcBef>
              <a:spcAft>
                <a:spcPts val="1417"/>
              </a:spcAft>
              <a:buSzPct val="45000"/>
              <a:buFont typeface="StarSymbol"/>
              <a:buChar char="●"/>
              <a:defRPr lang="pt-BR" sz="3200" b="0" i="0" u="none" strike="noStrike">
                <a:ln>
                  <a:noFill/>
                </a:ln>
                <a:latin typeface="Nimbus Sans L" pitchFamily="18"/>
                <a:ea typeface="DejaVu LGC Sans" pitchFamily="2"/>
                <a:cs typeface="DejaVu LGC Sans" pitchFamily="2"/>
              </a:defRPr>
            </a:lvl1pPr>
            <a:lvl2pPr marL="864000" marR="0" lvl="1" indent="-288000">
              <a:spcBef>
                <a:spcPts val="0"/>
              </a:spcBef>
              <a:spcAft>
                <a:spcPts val="1134"/>
              </a:spcAft>
              <a:buSzPct val="75000"/>
              <a:buFont typeface="StarSymbol"/>
              <a:buChar char="–"/>
              <a:defRPr lang="pt-BR" sz="2800" b="0" i="0" u="none" strike="noStrike">
                <a:ln>
                  <a:noFill/>
                </a:ln>
                <a:latin typeface="Nimbus Sans L" pitchFamily="18"/>
                <a:ea typeface="DejaVu LGC Sans" pitchFamily="2"/>
                <a:cs typeface="DejaVu LGC Sans" pitchFamily="2"/>
              </a:defRPr>
            </a:lvl2pPr>
            <a:lvl3pPr marL="1296000" marR="0" lvl="2" indent="-216000">
              <a:spcBef>
                <a:spcPts val="0"/>
              </a:spcBef>
              <a:spcAft>
                <a:spcPts val="850"/>
              </a:spcAft>
              <a:buSzPct val="45000"/>
              <a:buFont typeface="StarSymbol"/>
              <a:buChar char="●"/>
              <a:defRPr lang="pt-BR" sz="2400" b="0" i="0" u="none" strike="noStrike">
                <a:ln>
                  <a:noFill/>
                </a:ln>
                <a:latin typeface="Nimbus Sans L" pitchFamily="18"/>
                <a:ea typeface="DejaVu LGC Sans" pitchFamily="2"/>
                <a:cs typeface="DejaVu LGC Sans" pitchFamily="2"/>
              </a:defRPr>
            </a:lvl3pPr>
            <a:lvl4pPr marL="1728000" marR="0" lvl="3" indent="-216000">
              <a:spcBef>
                <a:spcPts val="0"/>
              </a:spcBef>
              <a:spcAft>
                <a:spcPts val="567"/>
              </a:spcAft>
              <a:buSzPct val="75000"/>
              <a:buFont typeface="StarSymbol"/>
              <a:buChar char="–"/>
              <a:defRPr lang="pt-BR" sz="2000" b="0" i="0" u="none" strike="noStrike">
                <a:ln>
                  <a:noFill/>
                </a:ln>
                <a:latin typeface="Nimbus Sans L" pitchFamily="18"/>
                <a:ea typeface="DejaVu LGC Sans" pitchFamily="2"/>
                <a:cs typeface="DejaVu LGC Sans" pitchFamily="2"/>
              </a:defRPr>
            </a:lvl4pPr>
            <a:lvl5pPr marL="2160000" marR="0" lvl="4"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5pPr>
            <a:lvl6pPr marL="2592000" marR="0" lvl="5"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6pPr>
            <a:lvl7pPr marL="3024000" marR="0" lvl="6"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7pPr>
            <a:lvl8pPr marL="3456000" marR="0" lvl="7"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8pPr>
            <a:lvl9pPr marL="3887999" marR="0" lvl="8"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9pPr>
          </a:lstStyle>
          <a:p>
            <a:pPr lvl="0"/>
            <a:r>
              <a:rPr lang="pt-BR" dirty="0"/>
              <a:t>Clique para editar o formato do texto em estrutura de tópicos</a:t>
            </a:r>
          </a:p>
          <a:p>
            <a:pPr lvl="1"/>
            <a:r>
              <a:rPr lang="pt-BR" dirty="0"/>
              <a:t>Segundo Nível da Estrutura de Tópicos</a:t>
            </a:r>
          </a:p>
          <a:p>
            <a:pPr lvl="2"/>
            <a:r>
              <a:rPr lang="pt-BR" dirty="0"/>
              <a:t>Terceiro Nível da Estrutura de Tópicos</a:t>
            </a:r>
          </a:p>
          <a:p>
            <a:pPr lvl="3"/>
            <a:r>
              <a:rPr lang="pt-BR" dirty="0"/>
              <a:t>Quarto Nível da Estrutura de Tópicos</a:t>
            </a:r>
          </a:p>
          <a:p>
            <a:pPr lvl="4"/>
            <a:r>
              <a:rPr lang="pt-BR" dirty="0"/>
              <a:t>Quinto Nível da Estrutura de Tópicos</a:t>
            </a:r>
          </a:p>
          <a:p>
            <a:pPr lvl="5"/>
            <a:r>
              <a:rPr lang="pt-BR" dirty="0"/>
              <a:t>Sexto Nível da Estrutura de Tópicos</a:t>
            </a:r>
          </a:p>
          <a:p>
            <a:pPr lvl="6"/>
            <a:r>
              <a:rPr lang="pt-BR" dirty="0"/>
              <a:t>Sétimo Nível da Estrutura de Tópicos</a:t>
            </a:r>
          </a:p>
          <a:p>
            <a:pPr lvl="7"/>
            <a:r>
              <a:rPr lang="pt-BR" dirty="0"/>
              <a:t>Oitavo Nível da Estrutura de Tópicos</a:t>
            </a:r>
          </a:p>
          <a:p>
            <a:pPr lvl="8"/>
            <a:r>
              <a:rPr lang="pt-BR" dirty="0"/>
              <a:t>Nono Nível da Estrutura de Tópicos</a:t>
            </a:r>
          </a:p>
        </p:txBody>
      </p:sp>
      <p:sp>
        <p:nvSpPr>
          <p:cNvPr id="5" name="Espaço Reservado para Data 4"/>
          <p:cNvSpPr txBox="1">
            <a:spLocks noGrp="1"/>
          </p:cNvSpPr>
          <p:nvPr>
            <p:ph type="dt" sz="half" idx="2"/>
          </p:nvPr>
        </p:nvSpPr>
        <p:spPr>
          <a:xfrm>
            <a:off x="503999" y="6887160"/>
            <a:ext cx="2348280" cy="521280"/>
          </a:xfrm>
          <a:prstGeom prst="rect">
            <a:avLst/>
          </a:prstGeom>
          <a:noFill/>
          <a:ln>
            <a:noFill/>
          </a:ln>
        </p:spPr>
        <p:txBody>
          <a:bodyPr lIns="0" tIns="0" rIns="0" bIns="0"/>
          <a:lstStyle>
            <a:lvl1pPr marL="0" marR="0" lvl="0" indent="0" rtl="0" hangingPunct="0">
              <a:buNone/>
              <a:tabLst/>
              <a:defRPr lang="pt-BR" sz="1400">
                <a:latin typeface="Nimbus Roman No9 L" pitchFamily="18"/>
                <a:ea typeface="DejaVu LGC Sans" pitchFamily="2"/>
                <a:cs typeface="DejaVu LGC Sans" pitchFamily="2"/>
              </a:defRPr>
            </a:lvl1pPr>
          </a:lstStyle>
          <a:p>
            <a:endParaRPr>
              <a:solidFill>
                <a:prstClr val="black"/>
              </a:solidFill>
            </a:endParaRPr>
          </a:p>
        </p:txBody>
      </p:sp>
      <p:sp>
        <p:nvSpPr>
          <p:cNvPr id="6" name="Espaço Reservado para Rodapé 5"/>
          <p:cNvSpPr txBox="1">
            <a:spLocks noGrp="1"/>
          </p:cNvSpPr>
          <p:nvPr>
            <p:ph type="ftr" sz="quarter" idx="3"/>
          </p:nvPr>
        </p:nvSpPr>
        <p:spPr>
          <a:xfrm>
            <a:off x="3447360" y="6887160"/>
            <a:ext cx="3195000" cy="521280"/>
          </a:xfrm>
          <a:prstGeom prst="rect">
            <a:avLst/>
          </a:prstGeom>
          <a:noFill/>
          <a:ln>
            <a:noFill/>
          </a:ln>
        </p:spPr>
        <p:txBody>
          <a:bodyPr lIns="0" tIns="0" rIns="0" bIns="0"/>
          <a:lstStyle>
            <a:lvl1pPr marL="0" marR="0" lvl="0" indent="0" algn="ctr" rtl="0" hangingPunct="0">
              <a:buNone/>
              <a:tabLst/>
              <a:defRPr lang="pt-BR" sz="1400">
                <a:latin typeface="Nimbus Roman No9 L" pitchFamily="18"/>
                <a:ea typeface="DejaVu LGC Sans" pitchFamily="2"/>
                <a:cs typeface="DejaVu LGC Sans" pitchFamily="2"/>
              </a:defRPr>
            </a:lvl1pPr>
          </a:lstStyle>
          <a:p>
            <a:endParaRPr>
              <a:solidFill>
                <a:prstClr val="black"/>
              </a:solidFill>
            </a:endParaRPr>
          </a:p>
        </p:txBody>
      </p:sp>
      <p:sp>
        <p:nvSpPr>
          <p:cNvPr id="7" name="Espaço Reservado para Número de Slide 6"/>
          <p:cNvSpPr txBox="1">
            <a:spLocks noGrp="1"/>
          </p:cNvSpPr>
          <p:nvPr>
            <p:ph type="sldNum" sz="quarter" idx="4"/>
          </p:nvPr>
        </p:nvSpPr>
        <p:spPr>
          <a:xfrm>
            <a:off x="7227000" y="6887160"/>
            <a:ext cx="2348280" cy="521280"/>
          </a:xfrm>
          <a:prstGeom prst="rect">
            <a:avLst/>
          </a:prstGeom>
          <a:noFill/>
          <a:ln>
            <a:noFill/>
          </a:ln>
        </p:spPr>
        <p:txBody>
          <a:bodyPr lIns="0" tIns="0" rIns="0" bIns="0"/>
          <a:lstStyle>
            <a:lvl1pPr marL="0" marR="0" lvl="0" indent="0" algn="r" rtl="0" hangingPunct="0">
              <a:buNone/>
              <a:tabLst/>
              <a:defRPr lang="pt-BR" sz="1400">
                <a:latin typeface="Nimbus Roman No9 L" pitchFamily="18"/>
                <a:ea typeface="DejaVu LGC Sans" pitchFamily="2"/>
                <a:cs typeface="DejaVu LGC Sans" pitchFamily="2"/>
              </a:defRPr>
            </a:lvl1pPr>
          </a:lstStyle>
          <a:p>
            <a:fld id="{6104D927-9B73-47F1-BDB4-CFCDA28E9174}" type="slidenum">
              <a:rPr>
                <a:solidFill>
                  <a:prstClr val="black"/>
                </a:solidFill>
              </a:rPr>
              <a:pPr/>
              <a:t>‹nº›</a:t>
            </a:fld>
            <a:endParaRPr dirty="0">
              <a:solidFill>
                <a:prstClr val="black"/>
              </a:solidFill>
            </a:endParaRPr>
          </a:p>
        </p:txBody>
      </p:sp>
      <p:sp>
        <p:nvSpPr>
          <p:cNvPr id="9" name="Espaço Reservado para Rodapé 2"/>
          <p:cNvSpPr txBox="1">
            <a:spLocks/>
          </p:cNvSpPr>
          <p:nvPr userDrawn="1"/>
        </p:nvSpPr>
        <p:spPr>
          <a:xfrm>
            <a:off x="2448024" y="6991995"/>
            <a:ext cx="7128792" cy="460250"/>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smtClean="0">
                <a:ln>
                  <a:noFill/>
                </a:ln>
                <a:solidFill>
                  <a:srgbClr val="C00000"/>
                </a:solidFill>
                <a:effectLst/>
                <a:uLnTx/>
                <a:uFillTx/>
                <a:latin typeface="Arial Rounded MT Bold" pitchFamily="34" charset="0"/>
                <a:ea typeface="+mn-ea"/>
                <a:cs typeface="+mn-cs"/>
              </a:rPr>
              <a:t>Resultados do Experimento – Engenharia de Software Experimental</a:t>
            </a:r>
          </a:p>
        </p:txBody>
      </p:sp>
    </p:spTree>
  </p:cSld>
  <p:clrMap bg1="lt1" tx1="dk1" bg2="lt2" tx2="dk2" accent1="accent1" accent2="accent2" accent3="accent3" accent4="accent4" accent5="accent5" accent6="accent6" hlink="hlink" folHlink="folHlink"/>
  <p:sldLayoutIdLst>
    <p:sldLayoutId id="2147483691" r:id="rId1"/>
  </p:sldLayoutIdLst>
  <p:transition/>
  <p:txStyles>
    <p:titleStyle>
      <a:lvl1pPr marL="0" marR="0" lvl="0" indent="0" algn="ctr" rtl="0" hangingPunct="0">
        <a:buFontTx/>
        <a:buNone/>
        <a:tabLst/>
        <a:defRPr lang="pt-BR" sz="4400" b="1" i="0" u="none" strike="noStrike">
          <a:ln>
            <a:noFill/>
          </a:ln>
          <a:solidFill>
            <a:srgbClr val="AF1D2C"/>
          </a:solidFill>
          <a:effectLst>
            <a:outerShdw blurRad="38100" dist="38100" dir="2700000" algn="tl">
              <a:srgbClr val="000000">
                <a:alpha val="43137"/>
              </a:srgbClr>
            </a:outerShdw>
          </a:effectLst>
          <a:latin typeface="Monotype Corsiva" pitchFamily="66" charset="0"/>
          <a:ea typeface="Monotype Corsiva" pitchFamily="66" charset="0"/>
          <a:cs typeface="Monotype Corsiva" pitchFamily="66" charset="0"/>
        </a:defRPr>
      </a:lvl1pPr>
    </p:titleStyle>
    <p:bodyStyle>
      <a:lvl1pPr marL="0" marR="0" lvl="0" indent="0" rtl="0" hangingPunct="0">
        <a:buSzPct val="45000"/>
        <a:buFont typeface="StarSymbol"/>
        <a:buChar char="●"/>
        <a:tabLst/>
        <a:defRPr lang="pt-BR">
          <a:latin typeface="Arial Rounded MT Bold" pitchFamily="34" charset="0"/>
        </a:defRPr>
      </a:lvl1pPr>
      <a:lvl2pPr marL="0" marR="0" lvl="1" indent="0" rtl="0" hangingPunct="0">
        <a:buSzPct val="75000"/>
        <a:buFont typeface="StarSymbol"/>
        <a:buChar char="–"/>
        <a:tabLst/>
        <a:defRPr lang="pt-BR">
          <a:latin typeface="Arial Rounded MT Bold" pitchFamily="34" charset="0"/>
        </a:defRPr>
      </a:lvl2pPr>
      <a:lvl3pPr marL="0" marR="0" lvl="2" indent="0" rtl="0" hangingPunct="0">
        <a:buSzPct val="45000"/>
        <a:buFont typeface="StarSymbol"/>
        <a:buChar char="●"/>
        <a:tabLst/>
        <a:defRPr lang="pt-BR">
          <a:latin typeface="Arial Rounded MT Bold" pitchFamily="34" charset="0"/>
        </a:defRPr>
      </a:lvl3pPr>
      <a:lvl4pPr marL="0" marR="0" lvl="3" indent="0" rtl="0" hangingPunct="0">
        <a:buSzPct val="75000"/>
        <a:buFont typeface="StarSymbol"/>
        <a:buChar char="–"/>
        <a:tabLst/>
        <a:defRPr lang="pt-BR">
          <a:latin typeface="Arial Rounded MT Bold" pitchFamily="34" charset="0"/>
        </a:defRPr>
      </a:lvl4pPr>
      <a:lvl5pPr marL="0" marR="0" lvl="4" indent="0" rtl="0" hangingPunct="0">
        <a:buSzPct val="45000"/>
        <a:buFont typeface="StarSymbol"/>
        <a:buChar char="●"/>
        <a:tabLst/>
        <a:defRPr lang="pt-BR">
          <a:latin typeface="Arial Rounded MT Bold" pitchFamily="34" charset="0"/>
        </a:defRPr>
      </a:lvl5pPr>
      <a:lvl6pPr marL="0" marR="0" lvl="5" indent="0" rtl="0" hangingPunct="0">
        <a:buSzPct val="45000"/>
        <a:buFont typeface="StarSymbol"/>
        <a:buChar char="●"/>
        <a:tabLst/>
        <a:defRPr lang="pt-BR">
          <a:latin typeface="Arial Rounded MT Bold" pitchFamily="34" charset="0"/>
        </a:defRPr>
      </a:lvl6pPr>
      <a:lvl7pPr marL="0" marR="0" lvl="6" indent="0" rtl="0" hangingPunct="0">
        <a:buSzPct val="45000"/>
        <a:buFont typeface="StarSymbol"/>
        <a:buChar char="●"/>
        <a:tabLst/>
        <a:defRPr lang="pt-BR">
          <a:latin typeface="Arial Rounded MT Bold" pitchFamily="34" charset="0"/>
        </a:defRPr>
      </a:lvl7pPr>
      <a:lvl8pPr marL="0" marR="0" lvl="7" indent="0" rtl="0" hangingPunct="0">
        <a:buSzPct val="45000"/>
        <a:buFont typeface="StarSymbol"/>
        <a:buChar char="●"/>
        <a:tabLst/>
        <a:defRPr lang="pt-BR">
          <a:latin typeface="Arial Rounded MT Bold" pitchFamily="34" charset="0"/>
        </a:defRPr>
      </a:lvl8pPr>
      <a:lvl9pPr marL="0" marR="0" lvl="8" indent="0" rtl="0" hangingPunct="0">
        <a:buSzPct val="45000"/>
        <a:buFont typeface="StarSymbol"/>
        <a:buChar char="●"/>
        <a:tabLst/>
        <a:defRPr lang="pt-BR">
          <a:latin typeface="Arial Rounded MT Bold" pitchFamily="34" charset="0"/>
        </a:defRPr>
      </a:lvl9pPr>
    </p:bodyStyle>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 name="Imagem 1"/>
          <p:cNvPicPr>
            <a:picLocks noChangeAspect="1"/>
          </p:cNvPicPr>
          <p:nvPr/>
        </p:nvPicPr>
        <p:blipFill>
          <a:blip r:embed="rId3" cstate="print">
            <a:alphaModFix/>
            <a:lum/>
          </a:blip>
          <a:srcRect/>
          <a:stretch>
            <a:fillRect/>
          </a:stretch>
        </p:blipFill>
        <p:spPr>
          <a:xfrm>
            <a:off x="0" y="-1440"/>
            <a:ext cx="10080000" cy="7586280"/>
          </a:xfrm>
          <a:prstGeom prst="rect">
            <a:avLst/>
          </a:prstGeom>
          <a:noFill/>
          <a:ln>
            <a:noFill/>
          </a:ln>
        </p:spPr>
      </p:pic>
      <p:sp>
        <p:nvSpPr>
          <p:cNvPr id="3" name="Espaço Reservado para Título 2"/>
          <p:cNvSpPr txBox="1">
            <a:spLocks noGrp="1"/>
          </p:cNvSpPr>
          <p:nvPr>
            <p:ph type="title"/>
          </p:nvPr>
        </p:nvSpPr>
        <p:spPr>
          <a:xfrm>
            <a:off x="503999"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pt-BR" dirty="0"/>
              <a:t>Clique para editar o formato do título de texto</a:t>
            </a:r>
          </a:p>
        </p:txBody>
      </p:sp>
      <p:sp>
        <p:nvSpPr>
          <p:cNvPr id="4" name="Espaço Reservado para Texto 3"/>
          <p:cNvSpPr txBox="1">
            <a:spLocks noGrp="1"/>
          </p:cNvSpPr>
          <p:nvPr>
            <p:ph type="body" idx="1"/>
          </p:nvPr>
        </p:nvSpPr>
        <p:spPr>
          <a:xfrm>
            <a:off x="503999" y="1769040"/>
            <a:ext cx="9071640" cy="4989240"/>
          </a:xfrm>
          <a:prstGeom prst="rect">
            <a:avLst/>
          </a:prstGeom>
          <a:noFill/>
          <a:ln>
            <a:noFill/>
          </a:ln>
        </p:spPr>
        <p:txBody>
          <a:bodyPr lIns="0" tIns="0" rIns="0" bIns="0"/>
          <a:lstStyle>
            <a:defPPr marL="432000" marR="0" lvl="0" indent="-324000">
              <a:spcBef>
                <a:spcPts val="0"/>
              </a:spcBef>
              <a:spcAft>
                <a:spcPts val="1417"/>
              </a:spcAft>
              <a:buSzPct val="45000"/>
              <a:buFont typeface="StarSymbol"/>
              <a:buNone/>
              <a:defRPr lang="pt-BR" sz="3200" b="0" i="0" u="none" strike="noStrike">
                <a:ln>
                  <a:noFill/>
                </a:ln>
                <a:latin typeface="Nimbus Sans L" pitchFamily="18"/>
                <a:ea typeface="DejaVu LGC Sans" pitchFamily="2"/>
                <a:cs typeface="DejaVu LGC Sans" pitchFamily="2"/>
              </a:defRPr>
            </a:defPPr>
            <a:lvl1pPr marL="432000" marR="0" lvl="0" indent="-324000">
              <a:spcBef>
                <a:spcPts val="0"/>
              </a:spcBef>
              <a:spcAft>
                <a:spcPts val="1417"/>
              </a:spcAft>
              <a:buSzPct val="45000"/>
              <a:buFont typeface="StarSymbol"/>
              <a:buChar char="●"/>
              <a:defRPr lang="pt-BR" sz="3200" b="0" i="0" u="none" strike="noStrike">
                <a:ln>
                  <a:noFill/>
                </a:ln>
                <a:latin typeface="Nimbus Sans L" pitchFamily="18"/>
                <a:ea typeface="DejaVu LGC Sans" pitchFamily="2"/>
                <a:cs typeface="DejaVu LGC Sans" pitchFamily="2"/>
              </a:defRPr>
            </a:lvl1pPr>
            <a:lvl2pPr marL="864000" marR="0" lvl="1" indent="-288000">
              <a:spcBef>
                <a:spcPts val="0"/>
              </a:spcBef>
              <a:spcAft>
                <a:spcPts val="1134"/>
              </a:spcAft>
              <a:buSzPct val="75000"/>
              <a:buFont typeface="StarSymbol"/>
              <a:buChar char="–"/>
              <a:defRPr lang="pt-BR" sz="2800" b="0" i="0" u="none" strike="noStrike">
                <a:ln>
                  <a:noFill/>
                </a:ln>
                <a:latin typeface="Nimbus Sans L" pitchFamily="18"/>
                <a:ea typeface="DejaVu LGC Sans" pitchFamily="2"/>
                <a:cs typeface="DejaVu LGC Sans" pitchFamily="2"/>
              </a:defRPr>
            </a:lvl2pPr>
            <a:lvl3pPr marL="1296000" marR="0" lvl="2" indent="-216000">
              <a:spcBef>
                <a:spcPts val="0"/>
              </a:spcBef>
              <a:spcAft>
                <a:spcPts val="850"/>
              </a:spcAft>
              <a:buSzPct val="45000"/>
              <a:buFont typeface="StarSymbol"/>
              <a:buChar char="●"/>
              <a:defRPr lang="pt-BR" sz="2400" b="0" i="0" u="none" strike="noStrike">
                <a:ln>
                  <a:noFill/>
                </a:ln>
                <a:latin typeface="Nimbus Sans L" pitchFamily="18"/>
                <a:ea typeface="DejaVu LGC Sans" pitchFamily="2"/>
                <a:cs typeface="DejaVu LGC Sans" pitchFamily="2"/>
              </a:defRPr>
            </a:lvl3pPr>
            <a:lvl4pPr marL="1728000" marR="0" lvl="3" indent="-216000">
              <a:spcBef>
                <a:spcPts val="0"/>
              </a:spcBef>
              <a:spcAft>
                <a:spcPts val="567"/>
              </a:spcAft>
              <a:buSzPct val="75000"/>
              <a:buFont typeface="StarSymbol"/>
              <a:buChar char="–"/>
              <a:defRPr lang="pt-BR" sz="2000" b="0" i="0" u="none" strike="noStrike">
                <a:ln>
                  <a:noFill/>
                </a:ln>
                <a:latin typeface="Nimbus Sans L" pitchFamily="18"/>
                <a:ea typeface="DejaVu LGC Sans" pitchFamily="2"/>
                <a:cs typeface="DejaVu LGC Sans" pitchFamily="2"/>
              </a:defRPr>
            </a:lvl4pPr>
            <a:lvl5pPr marL="2160000" marR="0" lvl="4"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5pPr>
            <a:lvl6pPr marL="2592000" marR="0" lvl="5"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6pPr>
            <a:lvl7pPr marL="3024000" marR="0" lvl="6"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7pPr>
            <a:lvl8pPr marL="3456000" marR="0" lvl="7"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8pPr>
            <a:lvl9pPr marL="3887999" marR="0" lvl="8"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9pPr>
          </a:lstStyle>
          <a:p>
            <a:pPr lvl="0"/>
            <a:r>
              <a:rPr lang="pt-BR" dirty="0"/>
              <a:t>Clique para editar o formato do texto em estrutura de tópicos</a:t>
            </a:r>
          </a:p>
          <a:p>
            <a:pPr lvl="1"/>
            <a:r>
              <a:rPr lang="pt-BR" dirty="0"/>
              <a:t>Segundo Nível da Estrutura de Tópicos</a:t>
            </a:r>
          </a:p>
          <a:p>
            <a:pPr lvl="2"/>
            <a:r>
              <a:rPr lang="pt-BR" dirty="0"/>
              <a:t>Terceiro Nível da Estrutura de Tópicos</a:t>
            </a:r>
          </a:p>
          <a:p>
            <a:pPr lvl="3"/>
            <a:r>
              <a:rPr lang="pt-BR" dirty="0"/>
              <a:t>Quarto Nível da Estrutura de Tópicos</a:t>
            </a:r>
          </a:p>
          <a:p>
            <a:pPr lvl="4"/>
            <a:r>
              <a:rPr lang="pt-BR" dirty="0"/>
              <a:t>Quinto Nível da Estrutura de Tópicos</a:t>
            </a:r>
          </a:p>
          <a:p>
            <a:pPr lvl="5"/>
            <a:r>
              <a:rPr lang="pt-BR" dirty="0"/>
              <a:t>Sexto Nível da Estrutura de Tópicos</a:t>
            </a:r>
          </a:p>
          <a:p>
            <a:pPr lvl="6"/>
            <a:r>
              <a:rPr lang="pt-BR" dirty="0"/>
              <a:t>Sétimo Nível da Estrutura de Tópicos</a:t>
            </a:r>
          </a:p>
          <a:p>
            <a:pPr lvl="7"/>
            <a:r>
              <a:rPr lang="pt-BR" dirty="0"/>
              <a:t>Oitavo Nível da Estrutura de Tópicos</a:t>
            </a:r>
          </a:p>
          <a:p>
            <a:pPr lvl="8"/>
            <a:r>
              <a:rPr lang="pt-BR" dirty="0"/>
              <a:t>Nono Nível da Estrutura de Tópicos</a:t>
            </a:r>
          </a:p>
        </p:txBody>
      </p:sp>
      <p:sp>
        <p:nvSpPr>
          <p:cNvPr id="5" name="Espaço Reservado para Data 4"/>
          <p:cNvSpPr txBox="1">
            <a:spLocks noGrp="1"/>
          </p:cNvSpPr>
          <p:nvPr>
            <p:ph type="dt" sz="half" idx="2"/>
          </p:nvPr>
        </p:nvSpPr>
        <p:spPr>
          <a:xfrm>
            <a:off x="503999" y="6887160"/>
            <a:ext cx="2348280" cy="521280"/>
          </a:xfrm>
          <a:prstGeom prst="rect">
            <a:avLst/>
          </a:prstGeom>
          <a:noFill/>
          <a:ln>
            <a:noFill/>
          </a:ln>
        </p:spPr>
        <p:txBody>
          <a:bodyPr lIns="0" tIns="0" rIns="0" bIns="0"/>
          <a:lstStyle>
            <a:lvl1pPr marL="0" marR="0" lvl="0" indent="0" rtl="0" hangingPunct="0">
              <a:buNone/>
              <a:tabLst/>
              <a:defRPr lang="pt-BR" sz="1400">
                <a:latin typeface="Nimbus Roman No9 L" pitchFamily="18"/>
                <a:ea typeface="DejaVu LGC Sans" pitchFamily="2"/>
                <a:cs typeface="DejaVu LGC Sans" pitchFamily="2"/>
              </a:defRPr>
            </a:lvl1pPr>
          </a:lstStyle>
          <a:p>
            <a:endParaRPr>
              <a:solidFill>
                <a:prstClr val="black"/>
              </a:solidFill>
            </a:endParaRPr>
          </a:p>
        </p:txBody>
      </p:sp>
      <p:sp>
        <p:nvSpPr>
          <p:cNvPr id="6" name="Espaço Reservado para Rodapé 5"/>
          <p:cNvSpPr txBox="1">
            <a:spLocks noGrp="1"/>
          </p:cNvSpPr>
          <p:nvPr>
            <p:ph type="ftr" sz="quarter" idx="3"/>
          </p:nvPr>
        </p:nvSpPr>
        <p:spPr>
          <a:xfrm>
            <a:off x="3447360" y="6887160"/>
            <a:ext cx="3195000" cy="521280"/>
          </a:xfrm>
          <a:prstGeom prst="rect">
            <a:avLst/>
          </a:prstGeom>
          <a:noFill/>
          <a:ln>
            <a:noFill/>
          </a:ln>
        </p:spPr>
        <p:txBody>
          <a:bodyPr lIns="0" tIns="0" rIns="0" bIns="0"/>
          <a:lstStyle>
            <a:lvl1pPr marL="0" marR="0" lvl="0" indent="0" algn="ctr" rtl="0" hangingPunct="0">
              <a:buNone/>
              <a:tabLst/>
              <a:defRPr lang="pt-BR" sz="1400">
                <a:latin typeface="Nimbus Roman No9 L" pitchFamily="18"/>
                <a:ea typeface="DejaVu LGC Sans" pitchFamily="2"/>
                <a:cs typeface="DejaVu LGC Sans" pitchFamily="2"/>
              </a:defRPr>
            </a:lvl1pPr>
          </a:lstStyle>
          <a:p>
            <a:endParaRPr>
              <a:solidFill>
                <a:prstClr val="black"/>
              </a:solidFill>
            </a:endParaRPr>
          </a:p>
        </p:txBody>
      </p:sp>
      <p:sp>
        <p:nvSpPr>
          <p:cNvPr id="7" name="Espaço Reservado para Número de Slide 6"/>
          <p:cNvSpPr txBox="1">
            <a:spLocks noGrp="1"/>
          </p:cNvSpPr>
          <p:nvPr>
            <p:ph type="sldNum" sz="quarter" idx="4"/>
          </p:nvPr>
        </p:nvSpPr>
        <p:spPr>
          <a:xfrm>
            <a:off x="7227000" y="6887160"/>
            <a:ext cx="2348280" cy="521280"/>
          </a:xfrm>
          <a:prstGeom prst="rect">
            <a:avLst/>
          </a:prstGeom>
          <a:noFill/>
          <a:ln>
            <a:noFill/>
          </a:ln>
        </p:spPr>
        <p:txBody>
          <a:bodyPr lIns="0" tIns="0" rIns="0" bIns="0"/>
          <a:lstStyle>
            <a:lvl1pPr marL="0" marR="0" lvl="0" indent="0" algn="r" rtl="0" hangingPunct="0">
              <a:buNone/>
              <a:tabLst/>
              <a:defRPr lang="pt-BR" sz="1400">
                <a:latin typeface="Nimbus Roman No9 L" pitchFamily="18"/>
                <a:ea typeface="DejaVu LGC Sans" pitchFamily="2"/>
                <a:cs typeface="DejaVu LGC Sans" pitchFamily="2"/>
              </a:defRPr>
            </a:lvl1pPr>
          </a:lstStyle>
          <a:p>
            <a:fld id="{6104D927-9B73-47F1-BDB4-CFCDA28E9174}" type="slidenum">
              <a:rPr>
                <a:solidFill>
                  <a:prstClr val="black"/>
                </a:solidFill>
              </a:rPr>
              <a:pPr/>
              <a:t>‹nº›</a:t>
            </a:fld>
            <a:endParaRPr dirty="0">
              <a:solidFill>
                <a:prstClr val="black"/>
              </a:solidFill>
            </a:endParaRPr>
          </a:p>
        </p:txBody>
      </p:sp>
      <p:sp>
        <p:nvSpPr>
          <p:cNvPr id="9" name="Espaço Reservado para Rodapé 2"/>
          <p:cNvSpPr txBox="1">
            <a:spLocks/>
          </p:cNvSpPr>
          <p:nvPr userDrawn="1"/>
        </p:nvSpPr>
        <p:spPr>
          <a:xfrm>
            <a:off x="2448024" y="6991995"/>
            <a:ext cx="7128792" cy="460250"/>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1600" b="0" i="0" u="none" strike="noStrike" kern="1200" cap="none" spc="0" normalizeH="0" baseline="0" noProof="0" dirty="0" smtClean="0">
                <a:ln>
                  <a:noFill/>
                </a:ln>
                <a:solidFill>
                  <a:srgbClr val="C00000"/>
                </a:solidFill>
                <a:effectLst/>
                <a:uLnTx/>
                <a:uFillTx/>
                <a:latin typeface="Arial Rounded MT Bold" pitchFamily="34" charset="0"/>
                <a:ea typeface="+mn-ea"/>
                <a:cs typeface="+mn-cs"/>
              </a:rPr>
              <a:t>Resultados do Experimento – Engenharia de Software Experimental</a:t>
            </a:r>
          </a:p>
        </p:txBody>
      </p:sp>
    </p:spTree>
  </p:cSld>
  <p:clrMap bg1="lt1" tx1="dk1" bg2="lt2" tx2="dk2" accent1="accent1" accent2="accent2" accent3="accent3" accent4="accent4" accent5="accent5" accent6="accent6" hlink="hlink" folHlink="folHlink"/>
  <p:sldLayoutIdLst>
    <p:sldLayoutId id="2147483693" r:id="rId1"/>
  </p:sldLayoutIdLst>
  <p:transition/>
  <p:txStyles>
    <p:titleStyle>
      <a:lvl1pPr marL="0" marR="0" lvl="0" indent="0" algn="ctr" rtl="0" hangingPunct="0">
        <a:buFontTx/>
        <a:buNone/>
        <a:tabLst/>
        <a:defRPr lang="pt-BR" sz="4400" b="1" i="0" u="none" strike="noStrike">
          <a:ln>
            <a:noFill/>
          </a:ln>
          <a:solidFill>
            <a:srgbClr val="AF1D2C"/>
          </a:solidFill>
          <a:effectLst>
            <a:outerShdw blurRad="38100" dist="38100" dir="2700000" algn="tl">
              <a:srgbClr val="000000">
                <a:alpha val="43137"/>
              </a:srgbClr>
            </a:outerShdw>
          </a:effectLst>
          <a:latin typeface="Monotype Corsiva" pitchFamily="66" charset="0"/>
          <a:ea typeface="Monotype Corsiva" pitchFamily="66" charset="0"/>
          <a:cs typeface="Monotype Corsiva" pitchFamily="66" charset="0"/>
        </a:defRPr>
      </a:lvl1pPr>
    </p:titleStyle>
    <p:bodyStyle>
      <a:lvl1pPr marL="0" marR="0" lvl="0" indent="0" rtl="0" hangingPunct="0">
        <a:buSzPct val="45000"/>
        <a:buFont typeface="StarSymbol"/>
        <a:buChar char="●"/>
        <a:tabLst/>
        <a:defRPr lang="pt-BR">
          <a:latin typeface="Arial Rounded MT Bold" pitchFamily="34" charset="0"/>
        </a:defRPr>
      </a:lvl1pPr>
      <a:lvl2pPr marL="0" marR="0" lvl="1" indent="0" rtl="0" hangingPunct="0">
        <a:buSzPct val="75000"/>
        <a:buFont typeface="StarSymbol"/>
        <a:buChar char="–"/>
        <a:tabLst/>
        <a:defRPr lang="pt-BR">
          <a:latin typeface="Arial Rounded MT Bold" pitchFamily="34" charset="0"/>
        </a:defRPr>
      </a:lvl2pPr>
      <a:lvl3pPr marL="0" marR="0" lvl="2" indent="0" rtl="0" hangingPunct="0">
        <a:buSzPct val="45000"/>
        <a:buFont typeface="StarSymbol"/>
        <a:buChar char="●"/>
        <a:tabLst/>
        <a:defRPr lang="pt-BR">
          <a:latin typeface="Arial Rounded MT Bold" pitchFamily="34" charset="0"/>
        </a:defRPr>
      </a:lvl3pPr>
      <a:lvl4pPr marL="0" marR="0" lvl="3" indent="0" rtl="0" hangingPunct="0">
        <a:buSzPct val="75000"/>
        <a:buFont typeface="StarSymbol"/>
        <a:buChar char="–"/>
        <a:tabLst/>
        <a:defRPr lang="pt-BR">
          <a:latin typeface="Arial Rounded MT Bold" pitchFamily="34" charset="0"/>
        </a:defRPr>
      </a:lvl4pPr>
      <a:lvl5pPr marL="0" marR="0" lvl="4" indent="0" rtl="0" hangingPunct="0">
        <a:buSzPct val="45000"/>
        <a:buFont typeface="StarSymbol"/>
        <a:buChar char="●"/>
        <a:tabLst/>
        <a:defRPr lang="pt-BR">
          <a:latin typeface="Arial Rounded MT Bold" pitchFamily="34" charset="0"/>
        </a:defRPr>
      </a:lvl5pPr>
      <a:lvl6pPr marL="0" marR="0" lvl="5" indent="0" rtl="0" hangingPunct="0">
        <a:buSzPct val="45000"/>
        <a:buFont typeface="StarSymbol"/>
        <a:buChar char="●"/>
        <a:tabLst/>
        <a:defRPr lang="pt-BR">
          <a:latin typeface="Arial Rounded MT Bold" pitchFamily="34" charset="0"/>
        </a:defRPr>
      </a:lvl6pPr>
      <a:lvl7pPr marL="0" marR="0" lvl="6" indent="0" rtl="0" hangingPunct="0">
        <a:buSzPct val="45000"/>
        <a:buFont typeface="StarSymbol"/>
        <a:buChar char="●"/>
        <a:tabLst/>
        <a:defRPr lang="pt-BR">
          <a:latin typeface="Arial Rounded MT Bold" pitchFamily="34" charset="0"/>
        </a:defRPr>
      </a:lvl7pPr>
      <a:lvl8pPr marL="0" marR="0" lvl="7" indent="0" rtl="0" hangingPunct="0">
        <a:buSzPct val="45000"/>
        <a:buFont typeface="StarSymbol"/>
        <a:buChar char="●"/>
        <a:tabLst/>
        <a:defRPr lang="pt-BR">
          <a:latin typeface="Arial Rounded MT Bold" pitchFamily="34" charset="0"/>
        </a:defRPr>
      </a:lvl8pPr>
      <a:lvl9pPr marL="0" marR="0" lvl="8" indent="0" rtl="0" hangingPunct="0">
        <a:buSzPct val="45000"/>
        <a:buFont typeface="StarSymbol"/>
        <a:buChar char="●"/>
        <a:tabLst/>
        <a:defRPr lang="pt-BR">
          <a:latin typeface="Arial Rounded MT Bold" pitchFamily="34" charset="0"/>
        </a:defRPr>
      </a:lvl9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4" name="Título 3"/>
          <p:cNvSpPr>
            <a:spLocks noGrp="1"/>
          </p:cNvSpPr>
          <p:nvPr>
            <p:ph type="ctrTitle"/>
          </p:nvPr>
        </p:nvSpPr>
        <p:spPr>
          <a:xfrm>
            <a:off x="431800" y="1619597"/>
            <a:ext cx="9324975" cy="5184576"/>
          </a:xfrm>
        </p:spPr>
        <p:txBody>
          <a:bodyPr/>
          <a:lstStyle/>
          <a:p>
            <a:pPr>
              <a:buNone/>
            </a:pPr>
            <a:r>
              <a:rPr lang="pt-BR" sz="3800" dirty="0">
                <a:latin typeface="Arial Rounded MT Bold" pitchFamily="34" charset="0"/>
              </a:rPr>
              <a:t>Comparando Abordagens para</a:t>
            </a:r>
            <a:br>
              <a:rPr lang="pt-BR" sz="3800" dirty="0">
                <a:latin typeface="Arial Rounded MT Bold" pitchFamily="34" charset="0"/>
              </a:rPr>
            </a:br>
            <a:r>
              <a:rPr lang="pt-BR" sz="3800" dirty="0">
                <a:latin typeface="Arial Rounded MT Bold" pitchFamily="34" charset="0"/>
              </a:rPr>
              <a:t>Modelagem de Processos de Negócio</a:t>
            </a:r>
            <a:br>
              <a:rPr lang="pt-BR" sz="3800" dirty="0">
                <a:latin typeface="Arial Rounded MT Bold" pitchFamily="34" charset="0"/>
              </a:rPr>
            </a:br>
            <a:r>
              <a:rPr lang="pt-BR" sz="3800" dirty="0">
                <a:latin typeface="Arial Rounded MT Bold" pitchFamily="34" charset="0"/>
              </a:rPr>
              <a:t>Baseadas em Regras de Negócio e</a:t>
            </a:r>
            <a:br>
              <a:rPr lang="pt-BR" sz="3800" dirty="0">
                <a:latin typeface="Arial Rounded MT Bold" pitchFamily="34" charset="0"/>
              </a:rPr>
            </a:br>
            <a:r>
              <a:rPr lang="pt-BR" sz="3800" dirty="0">
                <a:latin typeface="Arial Rounded MT Bold" pitchFamily="34" charset="0"/>
              </a:rPr>
              <a:t>Workflows: Estudo </a:t>
            </a:r>
            <a:r>
              <a:rPr lang="pt-BR" sz="3800" dirty="0" smtClean="0">
                <a:latin typeface="Arial Rounded MT Bold" pitchFamily="34" charset="0"/>
              </a:rPr>
              <a:t>Experimental</a:t>
            </a:r>
            <a:br>
              <a:rPr lang="pt-BR" sz="3800" dirty="0" smtClean="0">
                <a:latin typeface="Arial Rounded MT Bold" pitchFamily="34" charset="0"/>
              </a:rPr>
            </a:br>
            <a:r>
              <a:rPr lang="pt-BR" sz="3200" dirty="0" smtClean="0">
                <a:latin typeface="Arial Rounded MT Bold" pitchFamily="34" charset="0"/>
              </a:rPr>
              <a:t/>
            </a:r>
            <a:br>
              <a:rPr lang="pt-BR" sz="3200" dirty="0" smtClean="0">
                <a:latin typeface="Arial Rounded MT Bold" pitchFamily="34" charset="0"/>
              </a:rPr>
            </a:br>
            <a:r>
              <a:rPr lang="pt-BR" sz="2800" dirty="0" smtClean="0">
                <a:solidFill>
                  <a:schemeClr val="tx1"/>
                </a:solidFill>
                <a:latin typeface="Arial Rounded MT Bold" pitchFamily="34" charset="0"/>
              </a:rPr>
              <a:t>Fabiane  Albino</a:t>
            </a:r>
            <a:br>
              <a:rPr lang="pt-BR" sz="2800" dirty="0" smtClean="0">
                <a:solidFill>
                  <a:schemeClr val="tx1"/>
                </a:solidFill>
                <a:latin typeface="Arial Rounded MT Bold" pitchFamily="34" charset="0"/>
              </a:rPr>
            </a:br>
            <a:r>
              <a:rPr lang="pt-BR" sz="1800" dirty="0" smtClean="0">
                <a:solidFill>
                  <a:schemeClr val="tx1"/>
                </a:solidFill>
                <a:effectLst/>
                <a:latin typeface="Arial Rounded MT Bold" pitchFamily="34" charset="0"/>
              </a:rPr>
              <a:t>falaa@cin.ufpe.br</a:t>
            </a:r>
            <a:r>
              <a:rPr lang="pt-BR" sz="2800" dirty="0" smtClean="0">
                <a:solidFill>
                  <a:schemeClr val="tx1"/>
                </a:solidFill>
                <a:latin typeface="Arial Rounded MT Bold" pitchFamily="34" charset="0"/>
              </a:rPr>
              <a:t/>
            </a:r>
            <a:br>
              <a:rPr lang="pt-BR" sz="2800" dirty="0" smtClean="0">
                <a:solidFill>
                  <a:schemeClr val="tx1"/>
                </a:solidFill>
                <a:latin typeface="Arial Rounded MT Bold" pitchFamily="34" charset="0"/>
              </a:rPr>
            </a:br>
            <a:r>
              <a:rPr lang="pt-BR" sz="2800" dirty="0" smtClean="0">
                <a:solidFill>
                  <a:schemeClr val="tx1"/>
                </a:solidFill>
                <a:latin typeface="Arial Rounded MT Bold" pitchFamily="34" charset="0"/>
              </a:rPr>
              <a:t>Aluna Mestrado</a:t>
            </a:r>
            <a:br>
              <a:rPr lang="pt-BR" sz="2800" dirty="0" smtClean="0">
                <a:solidFill>
                  <a:schemeClr val="tx1"/>
                </a:solidFill>
                <a:latin typeface="Arial Rounded MT Bold" pitchFamily="34" charset="0"/>
              </a:rPr>
            </a:br>
            <a:r>
              <a:rPr lang="pt-BR" sz="2800" dirty="0" smtClean="0">
                <a:solidFill>
                  <a:schemeClr val="tx1"/>
                </a:solidFill>
                <a:latin typeface="Arial Rounded MT Bold" pitchFamily="34" charset="0"/>
              </a:rPr>
              <a:t/>
            </a:r>
            <a:br>
              <a:rPr lang="pt-BR" sz="2800" dirty="0" smtClean="0">
                <a:solidFill>
                  <a:schemeClr val="tx1"/>
                </a:solidFill>
                <a:latin typeface="Arial Rounded MT Bold" pitchFamily="34" charset="0"/>
              </a:rPr>
            </a:br>
            <a:r>
              <a:rPr lang="pt-BR" sz="2800" dirty="0" smtClean="0">
                <a:solidFill>
                  <a:schemeClr val="tx1"/>
                </a:solidFill>
                <a:latin typeface="Arial Rounded MT Bold" pitchFamily="34" charset="0"/>
              </a:rPr>
              <a:t>Prof. Ricardo Massa</a:t>
            </a:r>
            <a:br>
              <a:rPr lang="pt-BR" sz="2800" dirty="0" smtClean="0">
                <a:solidFill>
                  <a:schemeClr val="tx1"/>
                </a:solidFill>
                <a:latin typeface="Arial Rounded MT Bold" pitchFamily="34" charset="0"/>
              </a:rPr>
            </a:br>
            <a:r>
              <a:rPr lang="pt-BR" sz="2800" dirty="0" smtClean="0">
                <a:solidFill>
                  <a:schemeClr val="tx1"/>
                </a:solidFill>
                <a:latin typeface="Arial Rounded MT Bold" pitchFamily="34" charset="0"/>
              </a:rPr>
              <a:t>Orientador</a:t>
            </a:r>
            <a:endParaRPr lang="en-US" sz="2800" dirty="0">
              <a:solidFill>
                <a:schemeClr val="tx1"/>
              </a:solidFill>
            </a:endParaRPr>
          </a:p>
        </p:txBody>
      </p:sp>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sz="3200" dirty="0" smtClean="0">
                <a:latin typeface="Arial Rounded MT Bold" pitchFamily="34" charset="0"/>
              </a:rPr>
              <a:t>Hipótese Nula </a:t>
            </a:r>
            <a:endParaRPr lang="pt-BR" sz="3200" dirty="0">
              <a:latin typeface="Arial Rounded MT Bold" pitchFamily="34" charset="0"/>
            </a:endParaRPr>
          </a:p>
        </p:txBody>
      </p:sp>
      <p:sp>
        <p:nvSpPr>
          <p:cNvPr id="3" name="Espaço Reservado para Conteúdo 2"/>
          <p:cNvSpPr>
            <a:spLocks noGrp="1"/>
          </p:cNvSpPr>
          <p:nvPr>
            <p:ph idx="1"/>
          </p:nvPr>
        </p:nvSpPr>
        <p:spPr/>
        <p:txBody>
          <a:bodyPr/>
          <a:lstStyle/>
          <a:p>
            <a:pPr marL="108000" indent="0" algn="ctr">
              <a:buNone/>
            </a:pPr>
            <a:r>
              <a:rPr lang="pt-BR" sz="2800" b="1" dirty="0" smtClean="0"/>
              <a:t>Métrica </a:t>
            </a:r>
            <a:r>
              <a:rPr lang="pt-BR" sz="2800" b="1" dirty="0" err="1" smtClean="0"/>
              <a:t>Corretude</a:t>
            </a:r>
            <a:endParaRPr lang="pt-BR" sz="2800" b="1" dirty="0"/>
          </a:p>
          <a:p>
            <a:pPr marL="108000" indent="0" algn="just">
              <a:buNone/>
            </a:pPr>
            <a:r>
              <a:rPr lang="pt-BR" sz="2800" dirty="0" smtClean="0"/>
              <a:t>C0</a:t>
            </a:r>
            <a:r>
              <a:rPr lang="pt-BR" sz="2800" dirty="0"/>
              <a:t>: </a:t>
            </a:r>
            <a:r>
              <a:rPr lang="pt-BR" sz="2800" dirty="0" smtClean="0"/>
              <a:t>o percentual de </a:t>
            </a:r>
            <a:r>
              <a:rPr lang="pt-BR" sz="2800" dirty="0"/>
              <a:t>acertos das regras da abordagem Declarativa baseada em regras não </a:t>
            </a:r>
            <a:r>
              <a:rPr lang="pt-BR" sz="2800" dirty="0" smtClean="0"/>
              <a:t>é diferente </a:t>
            </a:r>
            <a:r>
              <a:rPr lang="pt-BR" sz="2800" dirty="0"/>
              <a:t>da abordagem Workflow</a:t>
            </a:r>
            <a:r>
              <a:rPr lang="pt-BR" sz="2800" dirty="0" smtClean="0"/>
              <a:t>.</a:t>
            </a:r>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sz="3200" dirty="0" smtClean="0">
                <a:latin typeface="Arial Rounded MT Bold" pitchFamily="34" charset="0"/>
              </a:rPr>
              <a:t>Hipótese Nula </a:t>
            </a:r>
            <a:endParaRPr lang="pt-BR" sz="3200" dirty="0">
              <a:latin typeface="Arial Rounded MT Bold" pitchFamily="34" charset="0"/>
            </a:endParaRPr>
          </a:p>
        </p:txBody>
      </p:sp>
      <p:sp>
        <p:nvSpPr>
          <p:cNvPr id="3" name="Espaço Reservado para Conteúdo 2"/>
          <p:cNvSpPr>
            <a:spLocks noGrp="1"/>
          </p:cNvSpPr>
          <p:nvPr>
            <p:ph idx="1"/>
          </p:nvPr>
        </p:nvSpPr>
        <p:spPr/>
        <p:txBody>
          <a:bodyPr/>
          <a:lstStyle/>
          <a:p>
            <a:pPr marL="108000" indent="0" algn="ctr">
              <a:buNone/>
            </a:pPr>
            <a:r>
              <a:rPr lang="pt-BR" sz="2800" b="1" dirty="0" smtClean="0"/>
              <a:t>Métrica Flexibilidade</a:t>
            </a:r>
            <a:endParaRPr lang="pt-BR" sz="2800" b="1" dirty="0"/>
          </a:p>
          <a:p>
            <a:pPr marL="108000" indent="0" algn="just">
              <a:buNone/>
            </a:pPr>
            <a:r>
              <a:rPr lang="pt-BR" sz="2800" dirty="0" smtClean="0"/>
              <a:t>CTF0</a:t>
            </a:r>
            <a:r>
              <a:rPr lang="pt-BR" sz="2800" dirty="0"/>
              <a:t>: A </a:t>
            </a:r>
            <a:r>
              <a:rPr lang="pt-BR" sz="2800" dirty="0" smtClean="0"/>
              <a:t>soma </a:t>
            </a:r>
            <a:r>
              <a:rPr lang="pt-BR" sz="2800" dirty="0"/>
              <a:t>dos Casos de Teste 2 e 3 (Flexibilidade) aprovados na abordagem </a:t>
            </a:r>
            <a:r>
              <a:rPr lang="pt-BR" sz="2800" dirty="0" smtClean="0"/>
              <a:t>Declarativa baseada </a:t>
            </a:r>
            <a:r>
              <a:rPr lang="pt-BR" sz="2800" dirty="0"/>
              <a:t>em regras não é diferente da abordagem Workflow.</a:t>
            </a:r>
          </a:p>
          <a:p>
            <a:pPr marL="108000" indent="0" algn="just">
              <a:buNone/>
            </a:pPr>
            <a:r>
              <a:rPr lang="pt-BR" sz="2800" dirty="0" smtClean="0"/>
              <a:t>CTEF0</a:t>
            </a:r>
            <a:r>
              <a:rPr lang="pt-BR" sz="2800" dirty="0"/>
              <a:t>: A soma dos Casos de Teste 4 e 5 (Excesso de Flexibilidade) aprovados na </a:t>
            </a:r>
            <a:r>
              <a:rPr lang="pt-BR" sz="2800" dirty="0" smtClean="0"/>
              <a:t>abordagem Declarativa </a:t>
            </a:r>
            <a:r>
              <a:rPr lang="pt-BR" sz="2800" dirty="0"/>
              <a:t>baseada em regras não é diferente da abordagem Workflow</a:t>
            </a:r>
            <a:r>
              <a:rPr lang="pt-BR" sz="2800" dirty="0" smtClean="0"/>
              <a:t>.</a:t>
            </a:r>
            <a:endParaRPr lang="pt-BR" sz="2800" dirty="0"/>
          </a:p>
        </p:txBody>
      </p:sp>
    </p:spTree>
    <p:extLst>
      <p:ext uri="{BB962C8B-B14F-4D97-AF65-F5344CB8AC3E}">
        <p14:creationId xmlns:p14="http://schemas.microsoft.com/office/powerpoint/2010/main" val="2988544850"/>
      </p:ext>
    </p:extLst>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sz="3200" dirty="0" smtClean="0">
                <a:latin typeface="Arial Rounded MT Bold" pitchFamily="34" charset="0"/>
              </a:rPr>
              <a:t>Hipótese Nula </a:t>
            </a:r>
            <a:endParaRPr lang="pt-BR" sz="3200" dirty="0">
              <a:latin typeface="Arial Rounded MT Bold" pitchFamily="34" charset="0"/>
            </a:endParaRPr>
          </a:p>
        </p:txBody>
      </p:sp>
      <p:sp>
        <p:nvSpPr>
          <p:cNvPr id="3" name="Espaço Reservado para Conteúdo 2"/>
          <p:cNvSpPr>
            <a:spLocks noGrp="1"/>
          </p:cNvSpPr>
          <p:nvPr>
            <p:ph idx="1"/>
          </p:nvPr>
        </p:nvSpPr>
        <p:spPr>
          <a:xfrm>
            <a:off x="503999" y="1403573"/>
            <a:ext cx="9071640" cy="5354707"/>
          </a:xfrm>
        </p:spPr>
        <p:txBody>
          <a:bodyPr/>
          <a:lstStyle/>
          <a:p>
            <a:pPr marL="108000" indent="0" algn="ctr">
              <a:buNone/>
            </a:pPr>
            <a:r>
              <a:rPr lang="pt-BR" sz="2800" b="1" dirty="0" smtClean="0"/>
              <a:t>Métrica Produtividade </a:t>
            </a:r>
            <a:endParaRPr lang="pt-BR" sz="2800" b="1" dirty="0"/>
          </a:p>
          <a:p>
            <a:pPr marL="108000" indent="0" algn="just">
              <a:buNone/>
            </a:pPr>
            <a:r>
              <a:rPr lang="pt-BR" sz="2800" dirty="0" smtClean="0"/>
              <a:t>MT0</a:t>
            </a:r>
            <a:r>
              <a:rPr lang="pt-BR" sz="2800" dirty="0"/>
              <a:t>: a soma dos tempos de preparação e modelagem utilizando a abordagem </a:t>
            </a:r>
            <a:r>
              <a:rPr lang="pt-BR" sz="2800" dirty="0" smtClean="0"/>
              <a:t>Declarativa baseada </a:t>
            </a:r>
            <a:r>
              <a:rPr lang="pt-BR" sz="2800" dirty="0"/>
              <a:t>em regras não é diferente da abordagem Workflow.</a:t>
            </a:r>
          </a:p>
          <a:p>
            <a:pPr marL="108000" indent="0" algn="just">
              <a:buNone/>
            </a:pPr>
            <a:r>
              <a:rPr lang="pt-BR" sz="2800" dirty="0" smtClean="0"/>
              <a:t>ME0</a:t>
            </a:r>
            <a:r>
              <a:rPr lang="pt-BR" sz="2800" dirty="0"/>
              <a:t>: a soma da porção do tempo da modelagem (preparação + modelagem) em </a:t>
            </a:r>
            <a:r>
              <a:rPr lang="pt-BR" sz="2800" dirty="0" smtClean="0"/>
              <a:t>atividades avaliadas </a:t>
            </a:r>
            <a:r>
              <a:rPr lang="pt-BR" sz="2800" dirty="0"/>
              <a:t>como corretas utilizando a abordagem Declarativa baseada em regras não é </a:t>
            </a:r>
            <a:r>
              <a:rPr lang="pt-BR" sz="2800" dirty="0" smtClean="0"/>
              <a:t>diferente da </a:t>
            </a:r>
            <a:r>
              <a:rPr lang="pt-BR" sz="2800" dirty="0"/>
              <a:t>abordagem Workflow</a:t>
            </a:r>
            <a:r>
              <a:rPr lang="pt-BR" sz="2800" dirty="0" smtClean="0"/>
              <a:t>.</a:t>
            </a:r>
            <a:endParaRPr lang="pt-BR" sz="2800" dirty="0"/>
          </a:p>
        </p:txBody>
      </p:sp>
    </p:spTree>
    <p:extLst>
      <p:ext uri="{BB962C8B-B14F-4D97-AF65-F5344CB8AC3E}">
        <p14:creationId xmlns:p14="http://schemas.microsoft.com/office/powerpoint/2010/main" val="670897571"/>
      </p:ext>
    </p:extLst>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sz="3200" dirty="0" smtClean="0">
                <a:latin typeface="Arial Rounded MT Bold" pitchFamily="34" charset="0"/>
              </a:rPr>
              <a:t>Hipótese Nula </a:t>
            </a:r>
            <a:endParaRPr lang="pt-BR" sz="3200" dirty="0">
              <a:latin typeface="Arial Rounded MT Bold" pitchFamily="34" charset="0"/>
            </a:endParaRPr>
          </a:p>
        </p:txBody>
      </p:sp>
      <p:sp>
        <p:nvSpPr>
          <p:cNvPr id="3" name="Espaço Reservado para Conteúdo 2"/>
          <p:cNvSpPr>
            <a:spLocks noGrp="1"/>
          </p:cNvSpPr>
          <p:nvPr>
            <p:ph idx="1"/>
          </p:nvPr>
        </p:nvSpPr>
        <p:spPr>
          <a:xfrm>
            <a:off x="503999" y="1403573"/>
            <a:ext cx="9071640" cy="5354707"/>
          </a:xfrm>
        </p:spPr>
        <p:txBody>
          <a:bodyPr/>
          <a:lstStyle/>
          <a:p>
            <a:pPr marL="108000" indent="0" algn="ctr">
              <a:buNone/>
            </a:pPr>
            <a:r>
              <a:rPr lang="pt-BR" sz="2800" b="1" dirty="0" smtClean="0"/>
              <a:t>Métrica Produtividade </a:t>
            </a:r>
            <a:endParaRPr lang="pt-BR" sz="2800" b="1" dirty="0"/>
          </a:p>
          <a:p>
            <a:pPr marL="108000" indent="0" algn="just">
              <a:buNone/>
            </a:pPr>
            <a:r>
              <a:rPr lang="pt-BR" sz="2800" dirty="0" smtClean="0"/>
              <a:t>CECT0</a:t>
            </a:r>
            <a:r>
              <a:rPr lang="pt-BR" sz="2800" dirty="0"/>
              <a:t>: porção da soma dos tempos </a:t>
            </a:r>
            <a:r>
              <a:rPr lang="pt-BR" sz="2800" dirty="0" smtClean="0"/>
              <a:t>nos </a:t>
            </a:r>
            <a:r>
              <a:rPr lang="pt-BR" sz="2800" dirty="0"/>
              <a:t>casos de teste utilizada para efetiva </a:t>
            </a:r>
            <a:r>
              <a:rPr lang="pt-BR" sz="2800" dirty="0" smtClean="0"/>
              <a:t>correção dos </a:t>
            </a:r>
            <a:r>
              <a:rPr lang="pt-BR" sz="2800" dirty="0"/>
              <a:t>casos de teste </a:t>
            </a:r>
            <a:r>
              <a:rPr lang="pt-BR" sz="2800" dirty="0" smtClean="0"/>
              <a:t>na </a:t>
            </a:r>
            <a:r>
              <a:rPr lang="pt-BR" sz="2800" dirty="0"/>
              <a:t>abordagem Declarativa baseada em regras não é </a:t>
            </a:r>
            <a:r>
              <a:rPr lang="pt-BR" sz="2800" dirty="0" smtClean="0"/>
              <a:t>diferente </a:t>
            </a:r>
            <a:r>
              <a:rPr lang="pt-BR" sz="2800" dirty="0"/>
              <a:t>da abordagem Workflow.</a:t>
            </a:r>
          </a:p>
          <a:p>
            <a:pPr marL="108000" indent="0" algn="just">
              <a:buNone/>
            </a:pPr>
            <a:r>
              <a:rPr lang="pt-BR" sz="2800" dirty="0" smtClean="0"/>
              <a:t>CCT0</a:t>
            </a:r>
            <a:r>
              <a:rPr lang="pt-BR" sz="2800" dirty="0"/>
              <a:t>: a soma dos tempos desprendidos em todos os casos de teste (</a:t>
            </a:r>
            <a:r>
              <a:rPr lang="pt-BR" sz="2800" dirty="0" err="1"/>
              <a:t>CCTn</a:t>
            </a:r>
            <a:r>
              <a:rPr lang="pt-BR" sz="2800" dirty="0"/>
              <a:t>) onde n, </a:t>
            </a:r>
            <a:r>
              <a:rPr lang="pt-BR" sz="2800" dirty="0" smtClean="0"/>
              <a:t>representa os </a:t>
            </a:r>
            <a:r>
              <a:rPr lang="pt-BR" sz="2800" dirty="0"/>
              <a:t>Casos 1, 2, 3, 4 e 5 utilizando a abordagem Declarativa baseada em regras não é </a:t>
            </a:r>
            <a:r>
              <a:rPr lang="pt-BR" sz="2800" dirty="0" smtClean="0"/>
              <a:t>diferente da </a:t>
            </a:r>
            <a:r>
              <a:rPr lang="pt-BR" sz="2800" dirty="0"/>
              <a:t>abordagem Workflow.</a:t>
            </a:r>
          </a:p>
        </p:txBody>
      </p:sp>
    </p:spTree>
    <p:extLst>
      <p:ext uri="{BB962C8B-B14F-4D97-AF65-F5344CB8AC3E}">
        <p14:creationId xmlns:p14="http://schemas.microsoft.com/office/powerpoint/2010/main" val="2072398336"/>
      </p:ext>
    </p:extLst>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1800" y="467469"/>
            <a:ext cx="9143839" cy="814221"/>
          </a:xfrm>
        </p:spPr>
        <p:txBody>
          <a:bodyPr/>
          <a:lstStyle/>
          <a:p>
            <a:pPr algn="l"/>
            <a:r>
              <a:rPr lang="pt-BR" sz="3200" dirty="0" smtClean="0">
                <a:latin typeface="Arial Rounded MT Bold" pitchFamily="34" charset="0"/>
              </a:rPr>
              <a:t>Resumo das Hipóteses</a:t>
            </a:r>
            <a:endParaRPr lang="pt-BR" sz="3200" dirty="0">
              <a:latin typeface="Arial Rounded MT Bold" pitchFamily="34" charset="0"/>
            </a:endParaRPr>
          </a:p>
        </p:txBody>
      </p:sp>
      <p:graphicFrame>
        <p:nvGraphicFramePr>
          <p:cNvPr id="4" name="Tabela 3"/>
          <p:cNvGraphicFramePr>
            <a:graphicFrameLocks noGrp="1"/>
          </p:cNvGraphicFramePr>
          <p:nvPr>
            <p:extLst>
              <p:ext uri="{D42A27DB-BD31-4B8C-83A1-F6EECF244321}">
                <p14:modId xmlns:p14="http://schemas.microsoft.com/office/powerpoint/2010/main" val="322442967"/>
              </p:ext>
            </p:extLst>
          </p:nvPr>
        </p:nvGraphicFramePr>
        <p:xfrm>
          <a:off x="1151879" y="1547589"/>
          <a:ext cx="7560841" cy="4968558"/>
        </p:xfrm>
        <a:graphic>
          <a:graphicData uri="http://schemas.openxmlformats.org/drawingml/2006/table">
            <a:tbl>
              <a:tblPr/>
              <a:tblGrid>
                <a:gridCol w="3712913"/>
                <a:gridCol w="3847928"/>
              </a:tblGrid>
              <a:tr h="774318">
                <a:tc>
                  <a:txBody>
                    <a:bodyPr/>
                    <a:lstStyle/>
                    <a:p>
                      <a:pPr algn="ctr">
                        <a:spcBef>
                          <a:spcPts val="600"/>
                        </a:spcBef>
                        <a:spcAft>
                          <a:spcPts val="0"/>
                        </a:spcAft>
                        <a:tabLst>
                          <a:tab pos="457200" algn="l"/>
                        </a:tabLst>
                      </a:pPr>
                      <a:r>
                        <a:rPr lang="en-US" sz="2200" b="1" dirty="0" err="1" smtClean="0">
                          <a:latin typeface="Arial Rounded MT Bold" pitchFamily="34" charset="0"/>
                          <a:ea typeface="Times New Roman"/>
                          <a:cs typeface="Times New Roman"/>
                        </a:rPr>
                        <a:t>Hipótese</a:t>
                      </a:r>
                      <a:r>
                        <a:rPr lang="en-US" sz="2200" b="1" dirty="0" smtClean="0">
                          <a:latin typeface="Arial Rounded MT Bold" pitchFamily="34" charset="0"/>
                          <a:ea typeface="Times New Roman"/>
                          <a:cs typeface="Times New Roman"/>
                        </a:rPr>
                        <a:t> Nula</a:t>
                      </a:r>
                    </a:p>
                    <a:p>
                      <a:pPr algn="ctr">
                        <a:spcBef>
                          <a:spcPts val="600"/>
                        </a:spcBef>
                        <a:spcAft>
                          <a:spcPts val="0"/>
                        </a:spcAft>
                        <a:tabLst>
                          <a:tab pos="457200" algn="l"/>
                        </a:tabLst>
                      </a:pPr>
                      <a:r>
                        <a:rPr lang="en-US" sz="2200" b="1" dirty="0" smtClean="0">
                          <a:latin typeface="Arial Rounded MT Bold" pitchFamily="34" charset="0"/>
                          <a:ea typeface="Times New Roman"/>
                          <a:cs typeface="Times New Roman"/>
                        </a:rPr>
                        <a:t>(H0</a:t>
                      </a:r>
                      <a:r>
                        <a:rPr lang="en-US" sz="2200" b="1" baseline="-25000" dirty="0" smtClean="0">
                          <a:latin typeface="Arial Rounded MT Bold" pitchFamily="34" charset="0"/>
                          <a:ea typeface="Times New Roman"/>
                          <a:cs typeface="Times New Roman"/>
                        </a:rPr>
                        <a:t>1..7</a:t>
                      </a:r>
                      <a:r>
                        <a:rPr lang="en-US" sz="2200" b="1" dirty="0" smtClean="0">
                          <a:latin typeface="Arial Rounded MT Bold" pitchFamily="34" charset="0"/>
                          <a:ea typeface="Times New Roman"/>
                          <a:cs typeface="Times New Roman"/>
                        </a:rPr>
                        <a:t>)</a:t>
                      </a:r>
                      <a:endParaRPr lang="pt-BR" sz="2200" dirty="0">
                        <a:latin typeface="Arial Rounded MT Bold"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tabLst>
                          <a:tab pos="457200" algn="l"/>
                        </a:tabLst>
                      </a:pPr>
                      <a:r>
                        <a:rPr lang="en-US" sz="2200" b="1" dirty="0" err="1" smtClean="0">
                          <a:latin typeface="Arial Rounded MT Bold" pitchFamily="34" charset="0"/>
                          <a:ea typeface="Times New Roman"/>
                          <a:cs typeface="Times New Roman"/>
                        </a:rPr>
                        <a:t>Hipótese</a:t>
                      </a:r>
                      <a:r>
                        <a:rPr lang="en-US" sz="2200" b="1" baseline="0" dirty="0" smtClean="0">
                          <a:latin typeface="Arial Rounded MT Bold" pitchFamily="34" charset="0"/>
                          <a:ea typeface="Times New Roman"/>
                          <a:cs typeface="Times New Roman"/>
                        </a:rPr>
                        <a:t> </a:t>
                      </a:r>
                      <a:r>
                        <a:rPr lang="en-US" sz="2200" b="1" dirty="0" err="1" smtClean="0">
                          <a:latin typeface="Arial Rounded MT Bold" pitchFamily="34" charset="0"/>
                          <a:ea typeface="Times New Roman"/>
                          <a:cs typeface="Times New Roman"/>
                        </a:rPr>
                        <a:t>Alternativa</a:t>
                      </a:r>
                      <a:r>
                        <a:rPr lang="en-US" sz="2200" b="1" dirty="0" smtClean="0">
                          <a:latin typeface="Arial Rounded MT Bold" pitchFamily="34" charset="0"/>
                          <a:ea typeface="Times New Roman"/>
                          <a:cs typeface="Times New Roman"/>
                        </a:rPr>
                        <a:t> 1</a:t>
                      </a:r>
                    </a:p>
                    <a:p>
                      <a:pPr algn="ctr">
                        <a:spcBef>
                          <a:spcPts val="600"/>
                        </a:spcBef>
                        <a:spcAft>
                          <a:spcPts val="0"/>
                        </a:spcAft>
                        <a:tabLst>
                          <a:tab pos="457200" algn="l"/>
                        </a:tabLst>
                      </a:pPr>
                      <a:r>
                        <a:rPr lang="en-US" sz="2200" b="1" dirty="0" smtClean="0">
                          <a:latin typeface="Arial Rounded MT Bold" pitchFamily="34" charset="0"/>
                          <a:ea typeface="Times New Roman"/>
                          <a:cs typeface="Times New Roman"/>
                        </a:rPr>
                        <a:t>(H1</a:t>
                      </a:r>
                      <a:r>
                        <a:rPr lang="en-US" sz="2200" b="1" baseline="-25000" dirty="0" smtClean="0">
                          <a:latin typeface="Arial Rounded MT Bold" pitchFamily="34" charset="0"/>
                          <a:ea typeface="Times New Roman"/>
                          <a:cs typeface="Times New Roman"/>
                        </a:rPr>
                        <a:t>1..7</a:t>
                      </a:r>
                      <a:r>
                        <a:rPr lang="en-US" sz="2200" b="1" dirty="0" smtClean="0">
                          <a:latin typeface="Arial Rounded MT Bold" pitchFamily="34" charset="0"/>
                          <a:ea typeface="Times New Roman"/>
                          <a:cs typeface="Times New Roman"/>
                        </a:rPr>
                        <a:t>)</a:t>
                      </a:r>
                      <a:endParaRPr lang="pt-BR" sz="2200" dirty="0">
                        <a:latin typeface="Arial Rounded MT Bold"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424">
                <a:tc gridSpan="2">
                  <a:txBody>
                    <a:bodyPr/>
                    <a:lstStyle/>
                    <a:p>
                      <a:pPr marL="0" algn="ctr">
                        <a:spcBef>
                          <a:spcPts val="0"/>
                        </a:spcBef>
                      </a:pPr>
                      <a:r>
                        <a:rPr lang="pt-BR" sz="2200" dirty="0" smtClean="0">
                          <a:solidFill>
                            <a:schemeClr val="tx1"/>
                          </a:solidFill>
                          <a:latin typeface="Arial Rounded MT Bold" pitchFamily="34" charset="0"/>
                          <a:ea typeface="+mn-ea"/>
                          <a:cs typeface="+mn-cs"/>
                        </a:rPr>
                        <a:t>Métrica</a:t>
                      </a:r>
                      <a:r>
                        <a:rPr lang="pt-BR" sz="2200" baseline="0" dirty="0" smtClean="0">
                          <a:solidFill>
                            <a:schemeClr val="tx1"/>
                          </a:solidFill>
                          <a:latin typeface="Arial Rounded MT Bold" pitchFamily="34" charset="0"/>
                          <a:ea typeface="+mn-ea"/>
                          <a:cs typeface="+mn-cs"/>
                        </a:rPr>
                        <a:t> </a:t>
                      </a:r>
                      <a:r>
                        <a:rPr lang="pt-BR" sz="2200" baseline="0" dirty="0" err="1" smtClean="0">
                          <a:solidFill>
                            <a:schemeClr val="tx1"/>
                          </a:solidFill>
                          <a:latin typeface="Arial Rounded MT Bold" pitchFamily="34" charset="0"/>
                          <a:ea typeface="+mn-ea"/>
                          <a:cs typeface="+mn-cs"/>
                        </a:rPr>
                        <a:t>Corretude</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tcPr>
                </a:tc>
                <a:tc hMerge="1">
                  <a:txBody>
                    <a:bodyPr/>
                    <a:lstStyle/>
                    <a:p>
                      <a:pPr marL="0" algn="l">
                        <a:spcBef>
                          <a:spcPts val="0"/>
                        </a:spcBef>
                      </a:pPr>
                      <a:endParaRPr lang="pt-BR" sz="24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tcPr>
                </a:tc>
              </a:tr>
              <a:tr h="419424">
                <a:tc>
                  <a:txBody>
                    <a:bodyPr/>
                    <a:lstStyle/>
                    <a:p>
                      <a:pPr marL="0" algn="ctr">
                        <a:spcBef>
                          <a:spcPts val="0"/>
                        </a:spcBef>
                      </a:pPr>
                      <a:r>
                        <a:rPr lang="pt-BR" sz="2200" dirty="0" smtClean="0">
                          <a:solidFill>
                            <a:schemeClr val="tx1"/>
                          </a:solidFill>
                          <a:latin typeface="Arial Rounded MT Bold" pitchFamily="34" charset="0"/>
                          <a:ea typeface="+mn-ea"/>
                          <a:cs typeface="+mn-cs"/>
                        </a:rPr>
                        <a:t>H0</a:t>
                      </a:r>
                      <a:r>
                        <a:rPr lang="pt-BR" sz="2200" baseline="-25000" dirty="0" smtClean="0">
                          <a:solidFill>
                            <a:schemeClr val="tx1"/>
                          </a:solidFill>
                          <a:latin typeface="Arial Rounded MT Bold" pitchFamily="34" charset="0"/>
                          <a:ea typeface="+mn-ea"/>
                          <a:cs typeface="+mn-cs"/>
                        </a:rPr>
                        <a:t>1</a:t>
                      </a:r>
                      <a:r>
                        <a:rPr lang="pt-BR" sz="2200" dirty="0" smtClean="0">
                          <a:solidFill>
                            <a:schemeClr val="tx1"/>
                          </a:solidFill>
                          <a:latin typeface="Arial Rounded MT Bold" pitchFamily="34" charset="0"/>
                          <a:ea typeface="+mn-ea"/>
                          <a:cs typeface="+mn-cs"/>
                        </a:rPr>
                        <a:t> = C</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C</a:t>
                      </a:r>
                      <a:r>
                        <a:rPr lang="pt-BR" sz="2200" baseline="-25000" dirty="0" smtClean="0">
                          <a:solidFill>
                            <a:schemeClr val="tx1"/>
                          </a:solidFill>
                          <a:latin typeface="Arial Rounded MT Bold" pitchFamily="34" charset="0"/>
                          <a:ea typeface="+mn-ea"/>
                          <a:cs typeface="+mn-cs"/>
                        </a:rPr>
                        <a:t>W</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tcPr>
                </a:tc>
                <a:tc>
                  <a:txBody>
                    <a:bodyPr/>
                    <a:lstStyle/>
                    <a:p>
                      <a:pPr marL="0" algn="ctr">
                        <a:spcBef>
                          <a:spcPts val="0"/>
                        </a:spcBef>
                      </a:pPr>
                      <a:r>
                        <a:rPr lang="pt-BR" sz="2200" dirty="0" smtClean="0">
                          <a:solidFill>
                            <a:schemeClr val="tx1"/>
                          </a:solidFill>
                          <a:latin typeface="Arial Rounded MT Bold" pitchFamily="34" charset="0"/>
                          <a:ea typeface="+mn-ea"/>
                          <a:cs typeface="+mn-cs"/>
                        </a:rPr>
                        <a:t>H1</a:t>
                      </a:r>
                      <a:r>
                        <a:rPr lang="pt-BR" sz="2200" baseline="-25000" dirty="0" smtClean="0">
                          <a:solidFill>
                            <a:schemeClr val="tx1"/>
                          </a:solidFill>
                          <a:latin typeface="Arial Rounded MT Bold" pitchFamily="34" charset="0"/>
                          <a:ea typeface="+mn-ea"/>
                          <a:cs typeface="+mn-cs"/>
                        </a:rPr>
                        <a:t>1</a:t>
                      </a:r>
                      <a:r>
                        <a:rPr lang="pt-BR" sz="2200" dirty="0" smtClean="0">
                          <a:solidFill>
                            <a:schemeClr val="tx1"/>
                          </a:solidFill>
                          <a:latin typeface="Arial Rounded MT Bold" pitchFamily="34" charset="0"/>
                          <a:ea typeface="+mn-ea"/>
                          <a:cs typeface="+mn-cs"/>
                        </a:rPr>
                        <a:t> = C</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C</a:t>
                      </a:r>
                      <a:r>
                        <a:rPr lang="pt-BR" sz="2200" baseline="-25000" dirty="0" smtClean="0">
                          <a:solidFill>
                            <a:schemeClr val="tx1"/>
                          </a:solidFill>
                          <a:latin typeface="Arial Rounded MT Bold" pitchFamily="34" charset="0"/>
                          <a:ea typeface="+mn-ea"/>
                          <a:cs typeface="+mn-cs"/>
                        </a:rPr>
                        <a:t>W</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tcPr>
                </a:tc>
              </a:tr>
              <a:tr h="419424">
                <a:tc gridSpan="2">
                  <a:txBody>
                    <a:bodyPr/>
                    <a:lstStyle/>
                    <a:p>
                      <a:pPr marL="0" marR="0" indent="0" algn="ctr"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Métrica</a:t>
                      </a:r>
                      <a:r>
                        <a:rPr lang="pt-BR" sz="2200" baseline="0" dirty="0" smtClean="0">
                          <a:solidFill>
                            <a:schemeClr val="tx1"/>
                          </a:solidFill>
                          <a:latin typeface="Arial Rounded MT Bold" pitchFamily="34" charset="0"/>
                          <a:ea typeface="+mn-ea"/>
                          <a:cs typeface="+mn-cs"/>
                        </a:rPr>
                        <a:t> Flexibilidade</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hMerge="1">
                  <a:txBody>
                    <a:bodyPr/>
                    <a:lstStyle/>
                    <a:p>
                      <a:pPr marL="0" marR="0" indent="0" algn="l" defTabSz="914400" eaLnBrk="1" fontAlgn="auto" latinLnBrk="0" hangingPunct="1">
                        <a:lnSpc>
                          <a:spcPct val="100000"/>
                        </a:lnSpc>
                        <a:spcBef>
                          <a:spcPts val="0"/>
                        </a:spcBef>
                        <a:spcAft>
                          <a:spcPts val="0"/>
                        </a:spcAft>
                        <a:buClrTx/>
                        <a:buSzTx/>
                        <a:buFontTx/>
                        <a:buNone/>
                        <a:tabLst>
                          <a:tab pos="457200" algn="l"/>
                        </a:tabLst>
                        <a:defRPr/>
                      </a:pPr>
                      <a:endParaRPr lang="pt-BR" sz="24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r>
              <a:tr h="419424">
                <a:tc>
                  <a:txBody>
                    <a:bodyPr/>
                    <a:lstStyle/>
                    <a:p>
                      <a:pPr marL="0" marR="0" indent="0" algn="ctr"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H0</a:t>
                      </a:r>
                      <a:r>
                        <a:rPr lang="pt-BR" sz="2200" baseline="-25000" dirty="0" smtClean="0">
                          <a:solidFill>
                            <a:schemeClr val="tx1"/>
                          </a:solidFill>
                          <a:latin typeface="Arial Rounded MT Bold" pitchFamily="34" charset="0"/>
                          <a:ea typeface="+mn-ea"/>
                          <a:cs typeface="+mn-cs"/>
                        </a:rPr>
                        <a:t>2</a:t>
                      </a:r>
                      <a:r>
                        <a:rPr lang="pt-BR" sz="2200" dirty="0" smtClean="0">
                          <a:solidFill>
                            <a:schemeClr val="tx1"/>
                          </a:solidFill>
                          <a:latin typeface="Arial Rounded MT Bold" pitchFamily="34" charset="0"/>
                          <a:ea typeface="+mn-ea"/>
                          <a:cs typeface="+mn-cs"/>
                        </a:rPr>
                        <a:t> = CTF</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CTF</a:t>
                      </a:r>
                      <a:r>
                        <a:rPr lang="pt-BR" sz="2200" baseline="-25000" dirty="0" smtClean="0">
                          <a:solidFill>
                            <a:schemeClr val="tx1"/>
                          </a:solidFill>
                          <a:latin typeface="Arial Rounded MT Bold" pitchFamily="34" charset="0"/>
                          <a:ea typeface="+mn-ea"/>
                          <a:cs typeface="+mn-cs"/>
                        </a:rPr>
                        <a:t>W</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a:txBody>
                    <a:bodyPr/>
                    <a:lstStyle/>
                    <a:p>
                      <a:pPr marL="0" marR="0" indent="0" algn="ctr"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H1</a:t>
                      </a:r>
                      <a:r>
                        <a:rPr lang="pt-BR" sz="2200" baseline="-25000" dirty="0" smtClean="0">
                          <a:solidFill>
                            <a:schemeClr val="tx1"/>
                          </a:solidFill>
                          <a:latin typeface="Arial Rounded MT Bold" pitchFamily="34" charset="0"/>
                          <a:ea typeface="+mn-ea"/>
                          <a:cs typeface="+mn-cs"/>
                        </a:rPr>
                        <a:t>2</a:t>
                      </a:r>
                      <a:r>
                        <a:rPr lang="pt-BR" sz="2200" dirty="0" smtClean="0">
                          <a:solidFill>
                            <a:schemeClr val="tx1"/>
                          </a:solidFill>
                          <a:latin typeface="Arial Rounded MT Bold" pitchFamily="34" charset="0"/>
                          <a:ea typeface="+mn-ea"/>
                          <a:cs typeface="+mn-cs"/>
                        </a:rPr>
                        <a:t> = CTF</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CTF</a:t>
                      </a:r>
                      <a:r>
                        <a:rPr lang="pt-BR" sz="2200" baseline="-25000" dirty="0" smtClean="0">
                          <a:solidFill>
                            <a:schemeClr val="tx1"/>
                          </a:solidFill>
                          <a:latin typeface="Arial Rounded MT Bold" pitchFamily="34" charset="0"/>
                          <a:ea typeface="+mn-ea"/>
                          <a:cs typeface="+mn-cs"/>
                        </a:rPr>
                        <a:t>W</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r>
              <a:tr h="419424">
                <a:tc>
                  <a:txBody>
                    <a:bodyPr/>
                    <a:lstStyle/>
                    <a:p>
                      <a:pPr marL="0" marR="0" indent="0" algn="ctr"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H0</a:t>
                      </a:r>
                      <a:r>
                        <a:rPr lang="pt-BR" sz="2200" baseline="-25000" dirty="0" smtClean="0">
                          <a:solidFill>
                            <a:schemeClr val="tx1"/>
                          </a:solidFill>
                          <a:latin typeface="Arial Rounded MT Bold" pitchFamily="34" charset="0"/>
                          <a:ea typeface="+mn-ea"/>
                          <a:cs typeface="+mn-cs"/>
                        </a:rPr>
                        <a:t>3</a:t>
                      </a:r>
                      <a:r>
                        <a:rPr lang="pt-BR" sz="2200" dirty="0" smtClean="0">
                          <a:solidFill>
                            <a:schemeClr val="tx1"/>
                          </a:solidFill>
                          <a:latin typeface="Arial Rounded MT Bold" pitchFamily="34" charset="0"/>
                          <a:ea typeface="+mn-ea"/>
                          <a:cs typeface="+mn-cs"/>
                        </a:rPr>
                        <a:t> = CTEF</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CTEF</a:t>
                      </a:r>
                      <a:r>
                        <a:rPr lang="pt-BR" sz="2200" baseline="-25000" dirty="0" smtClean="0">
                          <a:solidFill>
                            <a:schemeClr val="tx1"/>
                          </a:solidFill>
                          <a:latin typeface="Arial Rounded MT Bold" pitchFamily="34" charset="0"/>
                          <a:ea typeface="+mn-ea"/>
                          <a:cs typeface="+mn-cs"/>
                        </a:rPr>
                        <a:t>W</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a:txBody>
                    <a:bodyPr/>
                    <a:lstStyle/>
                    <a:p>
                      <a:pPr marL="0" marR="0" indent="0" algn="ctr"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H1</a:t>
                      </a:r>
                      <a:r>
                        <a:rPr lang="pt-BR" sz="2200" baseline="-25000" dirty="0" smtClean="0">
                          <a:solidFill>
                            <a:schemeClr val="tx1"/>
                          </a:solidFill>
                          <a:latin typeface="Arial Rounded MT Bold" pitchFamily="34" charset="0"/>
                          <a:ea typeface="+mn-ea"/>
                          <a:cs typeface="+mn-cs"/>
                        </a:rPr>
                        <a:t>3</a:t>
                      </a:r>
                      <a:r>
                        <a:rPr lang="pt-BR" sz="2200" dirty="0" smtClean="0">
                          <a:solidFill>
                            <a:schemeClr val="tx1"/>
                          </a:solidFill>
                          <a:latin typeface="Arial Rounded MT Bold" pitchFamily="34" charset="0"/>
                          <a:ea typeface="+mn-ea"/>
                          <a:cs typeface="+mn-cs"/>
                        </a:rPr>
                        <a:t> = CTEF</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CTEF</a:t>
                      </a:r>
                      <a:r>
                        <a:rPr lang="pt-BR" sz="2200" baseline="-25000" dirty="0" smtClean="0">
                          <a:solidFill>
                            <a:schemeClr val="tx1"/>
                          </a:solidFill>
                          <a:latin typeface="Arial Rounded MT Bold" pitchFamily="34" charset="0"/>
                          <a:ea typeface="+mn-ea"/>
                          <a:cs typeface="+mn-cs"/>
                        </a:rPr>
                        <a:t>W</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r>
              <a:tr h="419424">
                <a:tc gridSpan="2">
                  <a:txBody>
                    <a:bodyPr/>
                    <a:lstStyle/>
                    <a:p>
                      <a:pPr marL="0" marR="0" indent="0" algn="ctr"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Métrica Produtividade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c hMerge="1">
                  <a:txBody>
                    <a:bodyPr/>
                    <a:lstStyle/>
                    <a:p>
                      <a:pPr marL="0" marR="0" indent="0" algn="l" defTabSz="914400" eaLnBrk="1" fontAlgn="auto" latinLnBrk="0" hangingPunct="1">
                        <a:lnSpc>
                          <a:spcPct val="100000"/>
                        </a:lnSpc>
                        <a:spcBef>
                          <a:spcPts val="0"/>
                        </a:spcBef>
                        <a:spcAft>
                          <a:spcPts val="0"/>
                        </a:spcAft>
                        <a:buClrTx/>
                        <a:buSzTx/>
                        <a:buFontTx/>
                        <a:buNone/>
                        <a:tabLst>
                          <a:tab pos="457200" algn="l"/>
                        </a:tabLst>
                        <a:defRPr/>
                      </a:pPr>
                      <a:endParaRPr lang="pt-BR" sz="24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r>
              <a:tr h="419424">
                <a:tc>
                  <a:txBody>
                    <a:bodyPr/>
                    <a:lstStyle/>
                    <a:p>
                      <a:pPr marL="0" marR="0" indent="0" algn="ctr"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H0</a:t>
                      </a:r>
                      <a:r>
                        <a:rPr lang="pt-BR" sz="2200" baseline="-25000" dirty="0" smtClean="0">
                          <a:solidFill>
                            <a:schemeClr val="tx1"/>
                          </a:solidFill>
                          <a:latin typeface="Arial Rounded MT Bold" pitchFamily="34" charset="0"/>
                          <a:ea typeface="+mn-ea"/>
                          <a:cs typeface="+mn-cs"/>
                        </a:rPr>
                        <a:t>4</a:t>
                      </a:r>
                      <a:r>
                        <a:rPr lang="pt-BR" sz="2200" dirty="0" smtClean="0">
                          <a:solidFill>
                            <a:schemeClr val="tx1"/>
                          </a:solidFill>
                          <a:latin typeface="Arial Rounded MT Bold" pitchFamily="34" charset="0"/>
                          <a:ea typeface="+mn-ea"/>
                          <a:cs typeface="+mn-cs"/>
                        </a:rPr>
                        <a:t> = MT</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MT</a:t>
                      </a:r>
                      <a:r>
                        <a:rPr lang="pt-BR" sz="2200" baseline="-25000" dirty="0" smtClean="0">
                          <a:solidFill>
                            <a:schemeClr val="tx1"/>
                          </a:solidFill>
                          <a:latin typeface="Arial Rounded MT Bold" pitchFamily="34" charset="0"/>
                          <a:ea typeface="+mn-ea"/>
                          <a:cs typeface="+mn-cs"/>
                        </a:rPr>
                        <a:t>W</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c>
                  <a:txBody>
                    <a:bodyPr/>
                    <a:lstStyle/>
                    <a:p>
                      <a:pPr marL="0" marR="0" indent="0" algn="ctr"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H1</a:t>
                      </a:r>
                      <a:r>
                        <a:rPr lang="pt-BR" sz="2200" baseline="-25000" dirty="0" smtClean="0">
                          <a:solidFill>
                            <a:schemeClr val="tx1"/>
                          </a:solidFill>
                          <a:latin typeface="Arial Rounded MT Bold" pitchFamily="34" charset="0"/>
                          <a:ea typeface="+mn-ea"/>
                          <a:cs typeface="+mn-cs"/>
                        </a:rPr>
                        <a:t>4</a:t>
                      </a:r>
                      <a:r>
                        <a:rPr lang="pt-BR" sz="2200" dirty="0" smtClean="0">
                          <a:solidFill>
                            <a:schemeClr val="tx1"/>
                          </a:solidFill>
                          <a:latin typeface="Arial Rounded MT Bold" pitchFamily="34" charset="0"/>
                          <a:ea typeface="+mn-ea"/>
                          <a:cs typeface="+mn-cs"/>
                        </a:rPr>
                        <a:t> = MT</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MT</a:t>
                      </a:r>
                      <a:r>
                        <a:rPr lang="pt-BR" sz="2200" baseline="-25000" dirty="0" smtClean="0">
                          <a:solidFill>
                            <a:schemeClr val="tx1"/>
                          </a:solidFill>
                          <a:latin typeface="Arial Rounded MT Bold" pitchFamily="34" charset="0"/>
                          <a:ea typeface="+mn-ea"/>
                          <a:cs typeface="+mn-cs"/>
                        </a:rPr>
                        <a:t>W</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r>
              <a:tr h="419424">
                <a:tc>
                  <a:txBody>
                    <a:bodyPr/>
                    <a:lstStyle/>
                    <a:p>
                      <a:pPr marL="0" marR="0" indent="0" algn="ctr"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H0</a:t>
                      </a:r>
                      <a:r>
                        <a:rPr lang="pt-BR" sz="2200" baseline="-25000" dirty="0" smtClean="0">
                          <a:solidFill>
                            <a:schemeClr val="tx1"/>
                          </a:solidFill>
                          <a:latin typeface="Arial Rounded MT Bold" pitchFamily="34" charset="0"/>
                          <a:ea typeface="+mn-ea"/>
                          <a:cs typeface="+mn-cs"/>
                        </a:rPr>
                        <a:t>5</a:t>
                      </a:r>
                      <a:r>
                        <a:rPr lang="pt-BR" sz="2200" dirty="0" smtClean="0">
                          <a:solidFill>
                            <a:schemeClr val="tx1"/>
                          </a:solidFill>
                          <a:latin typeface="Arial Rounded MT Bold" pitchFamily="34" charset="0"/>
                          <a:ea typeface="+mn-ea"/>
                          <a:cs typeface="+mn-cs"/>
                        </a:rPr>
                        <a:t> = ME</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ME</a:t>
                      </a:r>
                      <a:r>
                        <a:rPr lang="pt-BR" sz="2200" baseline="-25000" dirty="0" smtClean="0">
                          <a:solidFill>
                            <a:schemeClr val="tx1"/>
                          </a:solidFill>
                          <a:latin typeface="Arial Rounded MT Bold" pitchFamily="34" charset="0"/>
                          <a:ea typeface="+mn-ea"/>
                          <a:cs typeface="+mn-cs"/>
                        </a:rPr>
                        <a:t>W</a:t>
                      </a:r>
                      <a:endParaRPr lang="pt-BR" sz="2200" dirty="0">
                        <a:latin typeface="Arial Rounded MT Bold"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c>
                  <a:txBody>
                    <a:bodyPr/>
                    <a:lstStyle/>
                    <a:p>
                      <a:pPr marL="0" marR="0" indent="0" algn="ctr"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H1</a:t>
                      </a:r>
                      <a:r>
                        <a:rPr lang="pt-BR" sz="2200" baseline="-25000" dirty="0" smtClean="0">
                          <a:solidFill>
                            <a:schemeClr val="tx1"/>
                          </a:solidFill>
                          <a:latin typeface="Arial Rounded MT Bold" pitchFamily="34" charset="0"/>
                          <a:ea typeface="+mn-ea"/>
                          <a:cs typeface="+mn-cs"/>
                        </a:rPr>
                        <a:t>5</a:t>
                      </a:r>
                      <a:r>
                        <a:rPr lang="pt-BR" sz="2200" dirty="0" smtClean="0">
                          <a:solidFill>
                            <a:schemeClr val="tx1"/>
                          </a:solidFill>
                          <a:latin typeface="Arial Rounded MT Bold" pitchFamily="34" charset="0"/>
                          <a:ea typeface="+mn-ea"/>
                          <a:cs typeface="+mn-cs"/>
                        </a:rPr>
                        <a:t> = ME</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ME</a:t>
                      </a:r>
                      <a:r>
                        <a:rPr lang="pt-BR" sz="2200" baseline="-25000" dirty="0" smtClean="0">
                          <a:solidFill>
                            <a:schemeClr val="tx1"/>
                          </a:solidFill>
                          <a:latin typeface="Arial Rounded MT Bold" pitchFamily="34" charset="0"/>
                          <a:ea typeface="+mn-ea"/>
                          <a:cs typeface="+mn-cs"/>
                        </a:rPr>
                        <a:t>W</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r>
              <a:tr h="419424">
                <a:tc>
                  <a:txBody>
                    <a:bodyPr/>
                    <a:lstStyle/>
                    <a:p>
                      <a:pPr marL="0" marR="0" indent="0" algn="ctr"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H0</a:t>
                      </a:r>
                      <a:r>
                        <a:rPr lang="pt-BR" sz="2200" baseline="-25000" dirty="0" smtClean="0">
                          <a:solidFill>
                            <a:schemeClr val="tx1"/>
                          </a:solidFill>
                          <a:latin typeface="Arial Rounded MT Bold" pitchFamily="34" charset="0"/>
                          <a:ea typeface="+mn-ea"/>
                          <a:cs typeface="+mn-cs"/>
                        </a:rPr>
                        <a:t>6</a:t>
                      </a:r>
                      <a:r>
                        <a:rPr lang="pt-BR" sz="2200" dirty="0" smtClean="0">
                          <a:solidFill>
                            <a:schemeClr val="tx1"/>
                          </a:solidFill>
                          <a:latin typeface="Arial Rounded MT Bold" pitchFamily="34" charset="0"/>
                          <a:ea typeface="+mn-ea"/>
                          <a:cs typeface="+mn-cs"/>
                        </a:rPr>
                        <a:t> = CECT</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CECT</a:t>
                      </a:r>
                      <a:r>
                        <a:rPr lang="pt-BR" sz="2200" baseline="-25000" dirty="0" smtClean="0">
                          <a:solidFill>
                            <a:schemeClr val="tx1"/>
                          </a:solidFill>
                          <a:latin typeface="Arial Rounded MT Bold" pitchFamily="34" charset="0"/>
                          <a:ea typeface="+mn-ea"/>
                          <a:cs typeface="+mn-cs"/>
                        </a:rPr>
                        <a:t>W</a:t>
                      </a:r>
                      <a:endParaRPr lang="pt-BR" sz="2200" dirty="0" smtClean="0">
                        <a:latin typeface="Arial Rounded MT Bold"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c>
                  <a:txBody>
                    <a:bodyPr/>
                    <a:lstStyle/>
                    <a:p>
                      <a:pPr marL="0" marR="0" indent="0" algn="ctr"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H1</a:t>
                      </a:r>
                      <a:r>
                        <a:rPr lang="pt-BR" sz="2200" baseline="-25000" dirty="0" smtClean="0">
                          <a:solidFill>
                            <a:schemeClr val="tx1"/>
                          </a:solidFill>
                          <a:latin typeface="Arial Rounded MT Bold" pitchFamily="34" charset="0"/>
                          <a:ea typeface="+mn-ea"/>
                          <a:cs typeface="+mn-cs"/>
                        </a:rPr>
                        <a:t>6</a:t>
                      </a:r>
                      <a:r>
                        <a:rPr lang="pt-BR" sz="2200" dirty="0" smtClean="0">
                          <a:solidFill>
                            <a:schemeClr val="tx1"/>
                          </a:solidFill>
                          <a:latin typeface="Arial Rounded MT Bold" pitchFamily="34" charset="0"/>
                          <a:ea typeface="+mn-ea"/>
                          <a:cs typeface="+mn-cs"/>
                        </a:rPr>
                        <a:t> = CECT</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CECT</a:t>
                      </a:r>
                      <a:r>
                        <a:rPr lang="pt-BR" sz="2200" baseline="-25000" dirty="0" smtClean="0">
                          <a:solidFill>
                            <a:schemeClr val="tx1"/>
                          </a:solidFill>
                          <a:latin typeface="Arial Rounded MT Bold" pitchFamily="34" charset="0"/>
                          <a:ea typeface="+mn-ea"/>
                          <a:cs typeface="+mn-cs"/>
                        </a:rPr>
                        <a:t>W</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r>
              <a:tr h="419424">
                <a:tc>
                  <a:txBody>
                    <a:bodyPr/>
                    <a:lstStyle/>
                    <a:p>
                      <a:pPr marL="0" marR="0" indent="0" algn="ctr"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H0</a:t>
                      </a:r>
                      <a:r>
                        <a:rPr lang="pt-BR" sz="2200" baseline="-25000" dirty="0" smtClean="0">
                          <a:solidFill>
                            <a:schemeClr val="tx1"/>
                          </a:solidFill>
                          <a:latin typeface="Arial Rounded MT Bold" pitchFamily="34" charset="0"/>
                          <a:ea typeface="+mn-ea"/>
                          <a:cs typeface="+mn-cs"/>
                        </a:rPr>
                        <a:t>7</a:t>
                      </a:r>
                      <a:r>
                        <a:rPr lang="pt-BR" sz="2200" dirty="0" smtClean="0">
                          <a:solidFill>
                            <a:schemeClr val="tx1"/>
                          </a:solidFill>
                          <a:latin typeface="Arial Rounded MT Bold" pitchFamily="34" charset="0"/>
                          <a:ea typeface="+mn-ea"/>
                          <a:cs typeface="+mn-cs"/>
                        </a:rPr>
                        <a:t> = CCT</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CCT</a:t>
                      </a:r>
                      <a:r>
                        <a:rPr lang="pt-BR" sz="2200" baseline="-25000" dirty="0" smtClean="0">
                          <a:solidFill>
                            <a:schemeClr val="tx1"/>
                          </a:solidFill>
                          <a:latin typeface="Arial Rounded MT Bold" pitchFamily="34" charset="0"/>
                          <a:ea typeface="+mn-ea"/>
                          <a:cs typeface="+mn-cs"/>
                        </a:rPr>
                        <a:t>W</a:t>
                      </a:r>
                      <a:endParaRPr lang="pt-BR" sz="2200" dirty="0" smtClean="0">
                        <a:latin typeface="Arial Rounded MT Bold"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c>
                  <a:txBody>
                    <a:bodyPr/>
                    <a:lstStyle/>
                    <a:p>
                      <a:pPr marL="0" marR="0" indent="0" algn="ctr"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H1</a:t>
                      </a:r>
                      <a:r>
                        <a:rPr lang="pt-BR" sz="2200" baseline="-25000" dirty="0" smtClean="0">
                          <a:solidFill>
                            <a:schemeClr val="tx1"/>
                          </a:solidFill>
                          <a:latin typeface="Arial Rounded MT Bold" pitchFamily="34" charset="0"/>
                          <a:ea typeface="+mn-ea"/>
                          <a:cs typeface="+mn-cs"/>
                        </a:rPr>
                        <a:t>7</a:t>
                      </a:r>
                      <a:r>
                        <a:rPr lang="pt-BR" sz="2200" dirty="0" smtClean="0">
                          <a:solidFill>
                            <a:schemeClr val="tx1"/>
                          </a:solidFill>
                          <a:latin typeface="Arial Rounded MT Bold" pitchFamily="34" charset="0"/>
                          <a:ea typeface="+mn-ea"/>
                          <a:cs typeface="+mn-cs"/>
                        </a:rPr>
                        <a:t> = CCT</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CCT</a:t>
                      </a:r>
                      <a:r>
                        <a:rPr lang="pt-BR" sz="2200" baseline="-25000" dirty="0" smtClean="0">
                          <a:solidFill>
                            <a:schemeClr val="tx1"/>
                          </a:solidFill>
                          <a:latin typeface="Arial Rounded MT Bold" pitchFamily="34" charset="0"/>
                          <a:ea typeface="+mn-ea"/>
                          <a:cs typeface="+mn-cs"/>
                        </a:rPr>
                        <a:t>W</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r>
            </a:tbl>
          </a:graphicData>
        </a:graphic>
      </p:graphicFrame>
    </p:spTree>
    <p:extLst>
      <p:ext uri="{BB962C8B-B14F-4D97-AF65-F5344CB8AC3E}">
        <p14:creationId xmlns:p14="http://schemas.microsoft.com/office/powerpoint/2010/main" val="1794962387"/>
      </p:ext>
    </p:extLst>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1800" y="467469"/>
            <a:ext cx="9143839" cy="814221"/>
          </a:xfrm>
        </p:spPr>
        <p:txBody>
          <a:bodyPr/>
          <a:lstStyle/>
          <a:p>
            <a:pPr algn="l"/>
            <a:r>
              <a:rPr lang="pt-BR" sz="3200" dirty="0" smtClean="0">
                <a:latin typeface="Arial Rounded MT Bold" pitchFamily="34" charset="0"/>
              </a:rPr>
              <a:t>Cálculo das Hipóteses</a:t>
            </a:r>
            <a:endParaRPr lang="pt-BR" sz="3200" dirty="0">
              <a:latin typeface="Arial Rounded MT Bold"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792" y="1619597"/>
            <a:ext cx="2828925" cy="401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0253" y="2137718"/>
            <a:ext cx="6454595" cy="2650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ixaDeTexto 4"/>
          <p:cNvSpPr txBox="1"/>
          <p:nvPr/>
        </p:nvSpPr>
        <p:spPr>
          <a:xfrm>
            <a:off x="359792" y="5580037"/>
            <a:ext cx="2828925" cy="369332"/>
          </a:xfrm>
          <a:prstGeom prst="rect">
            <a:avLst/>
          </a:prstGeom>
          <a:noFill/>
        </p:spPr>
        <p:txBody>
          <a:bodyPr wrap="square" rtlCol="0">
            <a:spAutoFit/>
          </a:bodyPr>
          <a:lstStyle/>
          <a:p>
            <a:pPr algn="ctr"/>
            <a:r>
              <a:rPr lang="pt-BR" b="1" dirty="0" smtClean="0"/>
              <a:t>Métrica </a:t>
            </a:r>
            <a:r>
              <a:rPr lang="pt-BR" b="1" dirty="0" err="1" smtClean="0"/>
              <a:t>Corretude</a:t>
            </a:r>
            <a:endParaRPr lang="pt-BR" b="1" dirty="0"/>
          </a:p>
        </p:txBody>
      </p:sp>
      <p:sp>
        <p:nvSpPr>
          <p:cNvPr id="9" name="CaixaDeTexto 8"/>
          <p:cNvSpPr txBox="1"/>
          <p:nvPr/>
        </p:nvSpPr>
        <p:spPr>
          <a:xfrm>
            <a:off x="5019699" y="4787949"/>
            <a:ext cx="2828925" cy="369332"/>
          </a:xfrm>
          <a:prstGeom prst="rect">
            <a:avLst/>
          </a:prstGeom>
          <a:noFill/>
        </p:spPr>
        <p:txBody>
          <a:bodyPr wrap="square" rtlCol="0">
            <a:spAutoFit/>
          </a:bodyPr>
          <a:lstStyle/>
          <a:p>
            <a:pPr algn="ctr"/>
            <a:r>
              <a:rPr lang="pt-BR" b="1" dirty="0" smtClean="0"/>
              <a:t>Métrica Flexibilidade</a:t>
            </a:r>
            <a:endParaRPr lang="pt-BR" b="1" dirty="0"/>
          </a:p>
        </p:txBody>
      </p:sp>
    </p:spTree>
    <p:extLst>
      <p:ext uri="{BB962C8B-B14F-4D97-AF65-F5344CB8AC3E}">
        <p14:creationId xmlns:p14="http://schemas.microsoft.com/office/powerpoint/2010/main" val="1405116873"/>
      </p:ext>
    </p:extLst>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sz="3600" dirty="0" smtClean="0">
                <a:latin typeface="Arial Rounded MT Bold" pitchFamily="34" charset="0"/>
              </a:rPr>
              <a:t>Conclusão</a:t>
            </a:r>
            <a:endParaRPr lang="pt-BR" sz="3600" dirty="0">
              <a:latin typeface="Arial Rounded MT Bold" pitchFamily="34" charset="0"/>
            </a:endParaRPr>
          </a:p>
        </p:txBody>
      </p:sp>
      <p:graphicFrame>
        <p:nvGraphicFramePr>
          <p:cNvPr id="8" name="Tabela 7"/>
          <p:cNvGraphicFramePr>
            <a:graphicFrameLocks noGrp="1"/>
          </p:cNvGraphicFramePr>
          <p:nvPr>
            <p:extLst>
              <p:ext uri="{D42A27DB-BD31-4B8C-83A1-F6EECF244321}">
                <p14:modId xmlns:p14="http://schemas.microsoft.com/office/powerpoint/2010/main" val="3645267085"/>
              </p:ext>
            </p:extLst>
          </p:nvPr>
        </p:nvGraphicFramePr>
        <p:xfrm>
          <a:off x="503808" y="1763616"/>
          <a:ext cx="9073008" cy="4680517"/>
        </p:xfrm>
        <a:graphic>
          <a:graphicData uri="http://schemas.openxmlformats.org/drawingml/2006/table">
            <a:tbl>
              <a:tblPr/>
              <a:tblGrid>
                <a:gridCol w="3350122"/>
                <a:gridCol w="5722886"/>
              </a:tblGrid>
              <a:tr h="395537">
                <a:tc>
                  <a:txBody>
                    <a:bodyPr/>
                    <a:lstStyle/>
                    <a:p>
                      <a:pPr algn="ctr">
                        <a:spcBef>
                          <a:spcPts val="600"/>
                        </a:spcBef>
                        <a:spcAft>
                          <a:spcPts val="0"/>
                        </a:spcAft>
                        <a:tabLst>
                          <a:tab pos="457200" algn="l"/>
                        </a:tabLst>
                      </a:pPr>
                      <a:r>
                        <a:rPr lang="en-US" sz="2200" b="1" dirty="0" err="1" smtClean="0">
                          <a:latin typeface="Arial Rounded MT Bold" pitchFamily="34" charset="0"/>
                          <a:ea typeface="Times New Roman"/>
                          <a:cs typeface="Times New Roman"/>
                        </a:rPr>
                        <a:t>Hipótese</a:t>
                      </a:r>
                      <a:r>
                        <a:rPr lang="en-US" sz="2200" b="1" dirty="0" smtClean="0">
                          <a:latin typeface="Arial Rounded MT Bold" pitchFamily="34" charset="0"/>
                          <a:ea typeface="Times New Roman"/>
                          <a:cs typeface="Times New Roman"/>
                        </a:rPr>
                        <a:t> Nula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tabLst>
                          <a:tab pos="457200" algn="l"/>
                        </a:tabLst>
                      </a:pPr>
                      <a:r>
                        <a:rPr lang="en-US" sz="2200" b="1" dirty="0" err="1" smtClean="0">
                          <a:latin typeface="Arial Rounded MT Bold" pitchFamily="34" charset="0"/>
                          <a:ea typeface="Times New Roman"/>
                          <a:cs typeface="Times New Roman"/>
                        </a:rPr>
                        <a:t>Resultado</a:t>
                      </a:r>
                      <a:endParaRPr lang="pt-BR" sz="2200" dirty="0">
                        <a:latin typeface="Arial Rounded MT Bold"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498">
                <a:tc gridSpan="2">
                  <a:txBody>
                    <a:bodyPr/>
                    <a:lstStyle/>
                    <a:p>
                      <a:pPr marL="0" algn="l">
                        <a:spcBef>
                          <a:spcPts val="0"/>
                        </a:spcBef>
                      </a:pPr>
                      <a:r>
                        <a:rPr lang="pt-BR" sz="2200" dirty="0" smtClean="0">
                          <a:solidFill>
                            <a:schemeClr val="tx1"/>
                          </a:solidFill>
                          <a:latin typeface="Arial Rounded MT Bold" pitchFamily="34" charset="0"/>
                          <a:ea typeface="+mn-ea"/>
                          <a:cs typeface="+mn-cs"/>
                        </a:rPr>
                        <a:t>	</a:t>
                      </a:r>
                      <a:r>
                        <a:rPr lang="pt-BR" sz="2200" b="1" dirty="0" smtClean="0">
                          <a:solidFill>
                            <a:schemeClr val="tx1"/>
                          </a:solidFill>
                          <a:latin typeface="Arial Rounded MT Bold" pitchFamily="34" charset="0"/>
                          <a:ea typeface="+mn-ea"/>
                          <a:cs typeface="+mn-cs"/>
                        </a:rPr>
                        <a:t>Métrica</a:t>
                      </a:r>
                      <a:r>
                        <a:rPr lang="pt-BR" sz="2200" b="1" baseline="0" dirty="0" smtClean="0">
                          <a:solidFill>
                            <a:schemeClr val="tx1"/>
                          </a:solidFill>
                          <a:latin typeface="Arial Rounded MT Bold" pitchFamily="34" charset="0"/>
                          <a:ea typeface="+mn-ea"/>
                          <a:cs typeface="+mn-cs"/>
                        </a:rPr>
                        <a:t> </a:t>
                      </a:r>
                      <a:r>
                        <a:rPr lang="pt-BR" sz="2200" b="1" baseline="0" dirty="0" err="1" smtClean="0">
                          <a:solidFill>
                            <a:schemeClr val="tx1"/>
                          </a:solidFill>
                          <a:latin typeface="Arial Rounded MT Bold" pitchFamily="34" charset="0"/>
                          <a:ea typeface="+mn-ea"/>
                          <a:cs typeface="+mn-cs"/>
                        </a:rPr>
                        <a:t>Corretude</a:t>
                      </a:r>
                      <a:endParaRPr lang="pt-BR" sz="2200" b="1"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tcPr>
                </a:tc>
                <a:tc hMerge="1">
                  <a:txBody>
                    <a:bodyPr/>
                    <a:lstStyle/>
                    <a:p>
                      <a:endParaRPr lang="pt-BR"/>
                    </a:p>
                  </a:txBody>
                  <a:tcPr/>
                </a:tc>
              </a:tr>
              <a:tr h="428498">
                <a:tc>
                  <a:txBody>
                    <a:bodyPr/>
                    <a:lstStyle/>
                    <a:p>
                      <a:pPr marL="0" algn="l">
                        <a:spcBef>
                          <a:spcPts val="0"/>
                        </a:spcBef>
                      </a:pPr>
                      <a:r>
                        <a:rPr lang="pt-BR" sz="2200" dirty="0" smtClean="0">
                          <a:solidFill>
                            <a:schemeClr val="tx1"/>
                          </a:solidFill>
                          <a:latin typeface="Arial Rounded MT Bold" pitchFamily="34" charset="0"/>
                          <a:ea typeface="+mn-ea"/>
                          <a:cs typeface="+mn-cs"/>
                        </a:rPr>
                        <a:t>H0</a:t>
                      </a:r>
                      <a:r>
                        <a:rPr lang="pt-BR" sz="2200" baseline="-25000" dirty="0" smtClean="0">
                          <a:solidFill>
                            <a:schemeClr val="tx1"/>
                          </a:solidFill>
                          <a:latin typeface="Arial Rounded MT Bold" pitchFamily="34" charset="0"/>
                          <a:ea typeface="+mn-ea"/>
                          <a:cs typeface="+mn-cs"/>
                        </a:rPr>
                        <a:t>1</a:t>
                      </a:r>
                      <a:r>
                        <a:rPr lang="pt-BR" sz="2200" dirty="0" smtClean="0">
                          <a:solidFill>
                            <a:schemeClr val="tx1"/>
                          </a:solidFill>
                          <a:latin typeface="Arial Rounded MT Bold" pitchFamily="34" charset="0"/>
                          <a:ea typeface="+mn-ea"/>
                          <a:cs typeface="+mn-cs"/>
                        </a:rPr>
                        <a:t> = C</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C</a:t>
                      </a:r>
                      <a:r>
                        <a:rPr lang="pt-BR" sz="2200" baseline="-25000" dirty="0" smtClean="0">
                          <a:solidFill>
                            <a:schemeClr val="tx1"/>
                          </a:solidFill>
                          <a:latin typeface="Arial Rounded MT Bold" pitchFamily="34" charset="0"/>
                          <a:ea typeface="+mn-ea"/>
                          <a:cs typeface="+mn-cs"/>
                        </a:rPr>
                        <a:t>W</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tcPr>
                </a:tc>
                <a:tc>
                  <a:txBody>
                    <a:bodyPr/>
                    <a:lstStyle/>
                    <a:p>
                      <a:pPr marL="0" marR="0" indent="0" algn="l" defTabSz="914400" eaLnBrk="1" fontAlgn="auto" latinLnBrk="0" hangingPunct="1">
                        <a:lnSpc>
                          <a:spcPct val="100000"/>
                        </a:lnSpc>
                        <a:spcBef>
                          <a:spcPts val="0"/>
                        </a:spcBef>
                        <a:spcAft>
                          <a:spcPts val="0"/>
                        </a:spcAft>
                        <a:buClrTx/>
                        <a:buSzTx/>
                        <a:buFontTx/>
                        <a:buNone/>
                        <a:tabLst/>
                        <a:defRPr/>
                      </a:pPr>
                      <a:r>
                        <a:rPr lang="en-US" sz="2200" b="0" dirty="0" err="1" smtClean="0"/>
                        <a:t>Não</a:t>
                      </a:r>
                      <a:r>
                        <a:rPr lang="en-US" sz="2200" b="0" baseline="0" dirty="0" smtClean="0"/>
                        <a:t> </a:t>
                      </a:r>
                      <a:r>
                        <a:rPr lang="en-US" sz="2200" b="0" baseline="0" dirty="0" err="1" smtClean="0"/>
                        <a:t>há</a:t>
                      </a:r>
                      <a:r>
                        <a:rPr lang="en-US" sz="2200" b="0" baseline="0" dirty="0" smtClean="0"/>
                        <a:t> </a:t>
                      </a:r>
                      <a:r>
                        <a:rPr lang="en-US" sz="2200" b="0" baseline="0" dirty="0" err="1" smtClean="0"/>
                        <a:t>evidências</a:t>
                      </a:r>
                      <a:r>
                        <a:rPr lang="en-US" sz="2200" b="0" baseline="0" dirty="0" smtClean="0"/>
                        <a:t> </a:t>
                      </a:r>
                      <a:r>
                        <a:rPr lang="en-US" sz="2200" b="0" baseline="0" dirty="0" err="1" smtClean="0"/>
                        <a:t>para</a:t>
                      </a:r>
                      <a:r>
                        <a:rPr lang="en-US" sz="2200" b="0" baseline="0" dirty="0" smtClean="0"/>
                        <a:t> </a:t>
                      </a:r>
                      <a:r>
                        <a:rPr lang="en-US" sz="2200" b="0" baseline="0" dirty="0" err="1" smtClean="0"/>
                        <a:t>refutar</a:t>
                      </a:r>
                      <a:r>
                        <a:rPr lang="en-US" sz="2200" b="0" baseline="0" dirty="0" smtClean="0"/>
                        <a:t> </a:t>
                      </a:r>
                      <a:r>
                        <a:rPr lang="en-US" sz="2200" b="0" baseline="0" dirty="0" err="1" smtClean="0"/>
                        <a:t>esta</a:t>
                      </a:r>
                      <a:r>
                        <a:rPr lang="en-US" sz="2200" b="0" baseline="0" dirty="0" smtClean="0"/>
                        <a:t> </a:t>
                      </a:r>
                      <a:r>
                        <a:rPr lang="en-US" sz="2200" b="0" baseline="0" dirty="0" err="1" smtClean="0"/>
                        <a:t>hipótese</a:t>
                      </a:r>
                      <a:r>
                        <a:rPr lang="en-US" sz="2200" b="0" baseline="0" dirty="0" smtClean="0"/>
                        <a:t>. </a:t>
                      </a:r>
                      <a:endParaRPr lang="en-US" sz="2200" b="0" dirty="0" smtClean="0">
                        <a:latin typeface="Arial Rounded MT Bold"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tcPr>
                </a:tc>
              </a:tr>
              <a:tr h="428498">
                <a:tc gridSpan="2">
                  <a:txBody>
                    <a:bodyPr/>
                    <a:lstStyle/>
                    <a:p>
                      <a:pPr marL="0" marR="0" indent="0" algn="l"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			</a:t>
                      </a:r>
                      <a:r>
                        <a:rPr lang="pt-BR" sz="2200" b="1" dirty="0" smtClean="0">
                          <a:solidFill>
                            <a:schemeClr val="tx1"/>
                          </a:solidFill>
                          <a:latin typeface="Arial Rounded MT Bold" pitchFamily="34" charset="0"/>
                          <a:ea typeface="+mn-ea"/>
                          <a:cs typeface="+mn-cs"/>
                        </a:rPr>
                        <a:t>Métrica</a:t>
                      </a:r>
                      <a:r>
                        <a:rPr lang="pt-BR" sz="2200" b="1" baseline="0" dirty="0" smtClean="0">
                          <a:solidFill>
                            <a:schemeClr val="tx1"/>
                          </a:solidFill>
                          <a:latin typeface="Arial Rounded MT Bold" pitchFamily="34" charset="0"/>
                          <a:ea typeface="+mn-ea"/>
                          <a:cs typeface="+mn-cs"/>
                        </a:rPr>
                        <a:t> Flexibilidade</a:t>
                      </a:r>
                      <a:endParaRPr lang="pt-BR" sz="2200" b="1"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hMerge="1">
                  <a:txBody>
                    <a:bodyPr/>
                    <a:lstStyle/>
                    <a:p>
                      <a:endParaRPr lang="pt-BR"/>
                    </a:p>
                  </a:txBody>
                  <a:tcPr/>
                </a:tc>
              </a:tr>
              <a:tr h="428498">
                <a:tc>
                  <a:txBody>
                    <a:bodyPr/>
                    <a:lstStyle/>
                    <a:p>
                      <a:pPr marL="0" marR="0" indent="0" algn="l"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H0</a:t>
                      </a:r>
                      <a:r>
                        <a:rPr lang="pt-BR" sz="2200" baseline="-25000" dirty="0" smtClean="0">
                          <a:solidFill>
                            <a:schemeClr val="tx1"/>
                          </a:solidFill>
                          <a:latin typeface="Arial Rounded MT Bold" pitchFamily="34" charset="0"/>
                          <a:ea typeface="+mn-ea"/>
                          <a:cs typeface="+mn-cs"/>
                        </a:rPr>
                        <a:t>2</a:t>
                      </a:r>
                      <a:r>
                        <a:rPr lang="pt-BR" sz="2200" dirty="0" smtClean="0">
                          <a:solidFill>
                            <a:schemeClr val="tx1"/>
                          </a:solidFill>
                          <a:latin typeface="Arial Rounded MT Bold" pitchFamily="34" charset="0"/>
                          <a:ea typeface="+mn-ea"/>
                          <a:cs typeface="+mn-cs"/>
                        </a:rPr>
                        <a:t> = CTF</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CTF</a:t>
                      </a:r>
                      <a:r>
                        <a:rPr lang="pt-BR" sz="2200" baseline="-25000" dirty="0" smtClean="0">
                          <a:solidFill>
                            <a:schemeClr val="tx1"/>
                          </a:solidFill>
                          <a:latin typeface="Arial Rounded MT Bold" pitchFamily="34" charset="0"/>
                          <a:ea typeface="+mn-ea"/>
                          <a:cs typeface="+mn-cs"/>
                        </a:rPr>
                        <a:t>W</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a:txBody>
                    <a:bodyPr/>
                    <a:lstStyle/>
                    <a:p>
                      <a:pPr marL="0" marR="0" indent="0" algn="l" defTabSz="914400" eaLnBrk="1" fontAlgn="auto" latinLnBrk="0" hangingPunct="1">
                        <a:lnSpc>
                          <a:spcPct val="100000"/>
                        </a:lnSpc>
                        <a:spcBef>
                          <a:spcPts val="0"/>
                        </a:spcBef>
                        <a:spcAft>
                          <a:spcPts val="0"/>
                        </a:spcAft>
                        <a:buClrTx/>
                        <a:buSzTx/>
                        <a:buFontTx/>
                        <a:buNone/>
                        <a:tabLst>
                          <a:tab pos="457200" algn="l"/>
                        </a:tabLst>
                        <a:defRPr/>
                      </a:pPr>
                      <a:r>
                        <a:rPr lang="en-US" sz="2200" b="0" dirty="0" err="1" smtClean="0"/>
                        <a:t>Não</a:t>
                      </a:r>
                      <a:r>
                        <a:rPr lang="en-US" sz="2200" b="0" baseline="0" dirty="0" smtClean="0"/>
                        <a:t> </a:t>
                      </a:r>
                      <a:r>
                        <a:rPr lang="en-US" sz="2200" b="0" baseline="0" dirty="0" err="1" smtClean="0"/>
                        <a:t>há</a:t>
                      </a:r>
                      <a:r>
                        <a:rPr lang="en-US" sz="2200" b="0" baseline="0" dirty="0" smtClean="0"/>
                        <a:t> </a:t>
                      </a:r>
                      <a:r>
                        <a:rPr lang="en-US" sz="2200" b="0" baseline="0" dirty="0" err="1" smtClean="0"/>
                        <a:t>evidências</a:t>
                      </a:r>
                      <a:r>
                        <a:rPr lang="en-US" sz="2200" b="0" baseline="0" dirty="0" smtClean="0"/>
                        <a:t> </a:t>
                      </a:r>
                      <a:r>
                        <a:rPr lang="en-US" sz="2200" b="0" baseline="0" dirty="0" err="1" smtClean="0"/>
                        <a:t>para</a:t>
                      </a:r>
                      <a:r>
                        <a:rPr lang="en-US" sz="2200" b="0" baseline="0" dirty="0" smtClean="0"/>
                        <a:t> </a:t>
                      </a:r>
                      <a:r>
                        <a:rPr lang="en-US" sz="2200" b="0" baseline="0" dirty="0" err="1" smtClean="0"/>
                        <a:t>refutar</a:t>
                      </a:r>
                      <a:r>
                        <a:rPr lang="en-US" sz="2200" b="0" baseline="0" dirty="0" smtClean="0"/>
                        <a:t> </a:t>
                      </a:r>
                      <a:r>
                        <a:rPr lang="en-US" sz="2200" b="0" baseline="0" dirty="0" err="1" smtClean="0"/>
                        <a:t>esta</a:t>
                      </a:r>
                      <a:r>
                        <a:rPr lang="en-US" sz="2200" b="0" baseline="0" dirty="0" smtClean="0"/>
                        <a:t> </a:t>
                      </a:r>
                      <a:r>
                        <a:rPr lang="en-US" sz="2200" b="0" baseline="0" dirty="0" err="1" smtClean="0"/>
                        <a:t>hipótese</a:t>
                      </a:r>
                      <a:r>
                        <a:rPr lang="en-US" sz="2200" b="0" baseline="0" dirty="0" smtClean="0"/>
                        <a:t>. </a:t>
                      </a:r>
                      <a:endParaRPr lang="en-US" sz="2200" b="0" dirty="0" smtClean="0">
                        <a:latin typeface="Arial Rounded MT Bold"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r>
              <a:tr h="428498">
                <a:tc>
                  <a:txBody>
                    <a:bodyPr/>
                    <a:lstStyle/>
                    <a:p>
                      <a:pPr marL="0" marR="0" indent="0" algn="l"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H0</a:t>
                      </a:r>
                      <a:r>
                        <a:rPr lang="pt-BR" sz="2200" baseline="-25000" dirty="0" smtClean="0">
                          <a:solidFill>
                            <a:schemeClr val="tx1"/>
                          </a:solidFill>
                          <a:latin typeface="Arial Rounded MT Bold" pitchFamily="34" charset="0"/>
                          <a:ea typeface="+mn-ea"/>
                          <a:cs typeface="+mn-cs"/>
                        </a:rPr>
                        <a:t>3</a:t>
                      </a:r>
                      <a:r>
                        <a:rPr lang="pt-BR" sz="2200" dirty="0" smtClean="0">
                          <a:solidFill>
                            <a:schemeClr val="tx1"/>
                          </a:solidFill>
                          <a:latin typeface="Arial Rounded MT Bold" pitchFamily="34" charset="0"/>
                          <a:ea typeface="+mn-ea"/>
                          <a:cs typeface="+mn-cs"/>
                        </a:rPr>
                        <a:t> = CTEF</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CTEF</a:t>
                      </a:r>
                      <a:r>
                        <a:rPr lang="pt-BR" sz="2200" baseline="-25000" dirty="0" smtClean="0">
                          <a:solidFill>
                            <a:schemeClr val="tx1"/>
                          </a:solidFill>
                          <a:latin typeface="Arial Rounded MT Bold" pitchFamily="34" charset="0"/>
                          <a:ea typeface="+mn-ea"/>
                          <a:cs typeface="+mn-cs"/>
                        </a:rPr>
                        <a:t>W</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c>
                  <a:txBody>
                    <a:bodyPr/>
                    <a:lstStyle/>
                    <a:p>
                      <a:pPr marL="0" marR="0" indent="0" algn="l" defTabSz="914400" eaLnBrk="1" fontAlgn="auto" latinLnBrk="0" hangingPunct="1">
                        <a:lnSpc>
                          <a:spcPct val="100000"/>
                        </a:lnSpc>
                        <a:spcBef>
                          <a:spcPts val="0"/>
                        </a:spcBef>
                        <a:spcAft>
                          <a:spcPts val="0"/>
                        </a:spcAft>
                        <a:buClrTx/>
                        <a:buSzTx/>
                        <a:buFontTx/>
                        <a:buNone/>
                        <a:tabLst>
                          <a:tab pos="457200" algn="l"/>
                        </a:tabLst>
                        <a:defRPr/>
                      </a:pPr>
                      <a:r>
                        <a:rPr lang="en-US" sz="2200" b="1" baseline="0" dirty="0" err="1" smtClean="0">
                          <a:effectLst/>
                        </a:rPr>
                        <a:t>Rejeitar</a:t>
                      </a:r>
                      <a:r>
                        <a:rPr lang="en-US" sz="2200" b="1" baseline="0" dirty="0" smtClean="0">
                          <a:effectLst/>
                        </a:rPr>
                        <a:t> </a:t>
                      </a:r>
                      <a:r>
                        <a:rPr lang="en-US" sz="2200" b="1" baseline="0" dirty="0" err="1" smtClean="0">
                          <a:effectLst/>
                        </a:rPr>
                        <a:t>esta</a:t>
                      </a:r>
                      <a:r>
                        <a:rPr lang="en-US" sz="2200" b="1" baseline="0" dirty="0" smtClean="0">
                          <a:effectLst/>
                        </a:rPr>
                        <a:t> </a:t>
                      </a:r>
                      <a:r>
                        <a:rPr lang="en-US" sz="2200" b="1" baseline="0" dirty="0" err="1" smtClean="0">
                          <a:effectLst/>
                        </a:rPr>
                        <a:t>hipótese</a:t>
                      </a:r>
                      <a:r>
                        <a:rPr lang="en-US" sz="2200" b="1" baseline="0" dirty="0" smtClean="0">
                          <a:effectLst/>
                        </a:rPr>
                        <a:t>.</a:t>
                      </a:r>
                      <a:endParaRPr lang="en-US" sz="2200" b="1" dirty="0" smtClean="0">
                        <a:effectLst/>
                        <a:latin typeface="Arial Rounded MT Bold"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a:tcPr>
                </a:tc>
              </a:tr>
              <a:tr h="428498">
                <a:tc gridSpan="2">
                  <a:txBody>
                    <a:bodyPr/>
                    <a:lstStyle/>
                    <a:p>
                      <a:pPr marL="0" marR="0" indent="0" algn="l"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				</a:t>
                      </a:r>
                      <a:r>
                        <a:rPr lang="pt-BR" sz="2200" b="1" dirty="0" smtClean="0">
                          <a:solidFill>
                            <a:schemeClr val="tx1"/>
                          </a:solidFill>
                          <a:latin typeface="Arial Rounded MT Bold" pitchFamily="34" charset="0"/>
                          <a:ea typeface="+mn-ea"/>
                          <a:cs typeface="+mn-cs"/>
                        </a:rPr>
                        <a:t>Métrica Produtividade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c hMerge="1">
                  <a:txBody>
                    <a:bodyPr/>
                    <a:lstStyle/>
                    <a:p>
                      <a:endParaRPr lang="pt-BR"/>
                    </a:p>
                  </a:txBody>
                  <a:tcPr/>
                </a:tc>
              </a:tr>
              <a:tr h="428498">
                <a:tc>
                  <a:txBody>
                    <a:bodyPr/>
                    <a:lstStyle/>
                    <a:p>
                      <a:pPr marL="0" marR="0" indent="0" algn="l"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H0</a:t>
                      </a:r>
                      <a:r>
                        <a:rPr lang="pt-BR" sz="2200" baseline="-25000" dirty="0" smtClean="0">
                          <a:solidFill>
                            <a:schemeClr val="tx1"/>
                          </a:solidFill>
                          <a:latin typeface="Arial Rounded MT Bold" pitchFamily="34" charset="0"/>
                          <a:ea typeface="+mn-ea"/>
                          <a:cs typeface="+mn-cs"/>
                        </a:rPr>
                        <a:t>4</a:t>
                      </a:r>
                      <a:r>
                        <a:rPr lang="pt-BR" sz="2200" dirty="0" smtClean="0">
                          <a:solidFill>
                            <a:schemeClr val="tx1"/>
                          </a:solidFill>
                          <a:latin typeface="Arial Rounded MT Bold" pitchFamily="34" charset="0"/>
                          <a:ea typeface="+mn-ea"/>
                          <a:cs typeface="+mn-cs"/>
                        </a:rPr>
                        <a:t> = MT</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MT</a:t>
                      </a:r>
                      <a:r>
                        <a:rPr lang="pt-BR" sz="2200" baseline="-25000" dirty="0" smtClean="0">
                          <a:solidFill>
                            <a:schemeClr val="tx1"/>
                          </a:solidFill>
                          <a:latin typeface="Arial Rounded MT Bold" pitchFamily="34" charset="0"/>
                          <a:ea typeface="+mn-ea"/>
                          <a:cs typeface="+mn-cs"/>
                        </a:rPr>
                        <a:t>W</a:t>
                      </a:r>
                      <a:endParaRPr lang="pt-BR" sz="2200" dirty="0" smtClean="0">
                        <a:solidFill>
                          <a:schemeClr val="tx1"/>
                        </a:solidFill>
                        <a:latin typeface="Arial Rounded MT Bold"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c>
                  <a:txBody>
                    <a:bodyPr/>
                    <a:lstStyle/>
                    <a:p>
                      <a:pPr marL="0" marR="0" indent="0" algn="l" defTabSz="914400" eaLnBrk="1" fontAlgn="auto" latinLnBrk="0" hangingPunct="1">
                        <a:lnSpc>
                          <a:spcPct val="100000"/>
                        </a:lnSpc>
                        <a:spcBef>
                          <a:spcPts val="0"/>
                        </a:spcBef>
                        <a:spcAft>
                          <a:spcPts val="0"/>
                        </a:spcAft>
                        <a:buClrTx/>
                        <a:buSzTx/>
                        <a:buFontTx/>
                        <a:buNone/>
                        <a:tabLst>
                          <a:tab pos="457200" algn="l"/>
                        </a:tabLst>
                        <a:defRPr/>
                      </a:pPr>
                      <a:r>
                        <a:rPr lang="en-US" sz="2200" b="0" dirty="0" err="1" smtClean="0"/>
                        <a:t>Não</a:t>
                      </a:r>
                      <a:r>
                        <a:rPr lang="en-US" sz="2200" b="0" baseline="0" dirty="0" smtClean="0"/>
                        <a:t> </a:t>
                      </a:r>
                      <a:r>
                        <a:rPr lang="en-US" sz="2200" b="0" baseline="0" dirty="0" err="1" smtClean="0"/>
                        <a:t>há</a:t>
                      </a:r>
                      <a:r>
                        <a:rPr lang="en-US" sz="2200" b="0" baseline="0" dirty="0" smtClean="0"/>
                        <a:t> </a:t>
                      </a:r>
                      <a:r>
                        <a:rPr lang="en-US" sz="2200" b="0" baseline="0" dirty="0" err="1" smtClean="0"/>
                        <a:t>evidências</a:t>
                      </a:r>
                      <a:r>
                        <a:rPr lang="en-US" sz="2200" b="0" baseline="0" dirty="0" smtClean="0"/>
                        <a:t> </a:t>
                      </a:r>
                      <a:r>
                        <a:rPr lang="en-US" sz="2200" b="0" baseline="0" dirty="0" err="1" smtClean="0"/>
                        <a:t>para</a:t>
                      </a:r>
                      <a:r>
                        <a:rPr lang="en-US" sz="2200" b="0" baseline="0" dirty="0" smtClean="0"/>
                        <a:t> </a:t>
                      </a:r>
                      <a:r>
                        <a:rPr lang="en-US" sz="2200" b="0" baseline="0" dirty="0" err="1" smtClean="0"/>
                        <a:t>refutar</a:t>
                      </a:r>
                      <a:r>
                        <a:rPr lang="en-US" sz="2200" b="0" baseline="0" dirty="0" smtClean="0"/>
                        <a:t> </a:t>
                      </a:r>
                      <a:r>
                        <a:rPr lang="en-US" sz="2200" b="0" baseline="0" dirty="0" err="1" smtClean="0"/>
                        <a:t>esta</a:t>
                      </a:r>
                      <a:r>
                        <a:rPr lang="en-US" sz="2200" b="0" baseline="0" dirty="0" smtClean="0"/>
                        <a:t> </a:t>
                      </a:r>
                      <a:r>
                        <a:rPr lang="en-US" sz="2200" b="0" baseline="0" dirty="0" err="1" smtClean="0"/>
                        <a:t>hipótese</a:t>
                      </a:r>
                      <a:r>
                        <a:rPr lang="en-US" sz="2200" b="0" baseline="0" dirty="0" smtClean="0"/>
                        <a:t>. </a:t>
                      </a:r>
                      <a:endParaRPr lang="en-US" sz="2200" b="0" dirty="0" smtClean="0">
                        <a:latin typeface="Arial Rounded MT Bold"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r>
              <a:tr h="428498">
                <a:tc>
                  <a:txBody>
                    <a:bodyPr/>
                    <a:lstStyle/>
                    <a:p>
                      <a:pPr marL="0" marR="0" indent="0" algn="l"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H0</a:t>
                      </a:r>
                      <a:r>
                        <a:rPr lang="pt-BR" sz="2200" baseline="-25000" dirty="0" smtClean="0">
                          <a:solidFill>
                            <a:schemeClr val="tx1"/>
                          </a:solidFill>
                          <a:latin typeface="Arial Rounded MT Bold" pitchFamily="34" charset="0"/>
                          <a:ea typeface="+mn-ea"/>
                          <a:cs typeface="+mn-cs"/>
                        </a:rPr>
                        <a:t>5</a:t>
                      </a:r>
                      <a:r>
                        <a:rPr lang="pt-BR" sz="2200" dirty="0" smtClean="0">
                          <a:solidFill>
                            <a:schemeClr val="tx1"/>
                          </a:solidFill>
                          <a:latin typeface="Arial Rounded MT Bold" pitchFamily="34" charset="0"/>
                          <a:ea typeface="+mn-ea"/>
                          <a:cs typeface="+mn-cs"/>
                        </a:rPr>
                        <a:t> = ME</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ME</a:t>
                      </a:r>
                      <a:r>
                        <a:rPr lang="pt-BR" sz="2200" baseline="-25000" dirty="0" smtClean="0">
                          <a:solidFill>
                            <a:schemeClr val="tx1"/>
                          </a:solidFill>
                          <a:latin typeface="Arial Rounded MT Bold" pitchFamily="34" charset="0"/>
                          <a:ea typeface="+mn-ea"/>
                          <a:cs typeface="+mn-cs"/>
                        </a:rPr>
                        <a:t>W</a:t>
                      </a:r>
                      <a:endParaRPr lang="pt-BR" sz="2200" dirty="0">
                        <a:latin typeface="Arial Rounded MT Bold"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c>
                  <a:txBody>
                    <a:bodyPr/>
                    <a:lstStyle/>
                    <a:p>
                      <a:pPr marL="0" marR="0" indent="0" algn="l" defTabSz="914400" eaLnBrk="1" fontAlgn="auto" latinLnBrk="0" hangingPunct="1">
                        <a:lnSpc>
                          <a:spcPct val="100000"/>
                        </a:lnSpc>
                        <a:spcBef>
                          <a:spcPts val="0"/>
                        </a:spcBef>
                        <a:spcAft>
                          <a:spcPts val="0"/>
                        </a:spcAft>
                        <a:buClrTx/>
                        <a:buSzTx/>
                        <a:buFontTx/>
                        <a:buNone/>
                        <a:tabLst>
                          <a:tab pos="457200" algn="l"/>
                        </a:tabLst>
                        <a:defRPr/>
                      </a:pPr>
                      <a:r>
                        <a:rPr lang="en-US" sz="2200" b="1" baseline="0" dirty="0" err="1" smtClean="0">
                          <a:effectLst/>
                        </a:rPr>
                        <a:t>Rejeitar</a:t>
                      </a:r>
                      <a:r>
                        <a:rPr lang="en-US" sz="2200" b="1" baseline="0" dirty="0" smtClean="0">
                          <a:effectLst/>
                        </a:rPr>
                        <a:t> </a:t>
                      </a:r>
                      <a:r>
                        <a:rPr lang="en-US" sz="2200" b="1" baseline="0" dirty="0" err="1" smtClean="0">
                          <a:effectLst/>
                        </a:rPr>
                        <a:t>esta</a:t>
                      </a:r>
                      <a:r>
                        <a:rPr lang="en-US" sz="2200" b="1" baseline="0" dirty="0" smtClean="0">
                          <a:effectLst/>
                        </a:rPr>
                        <a:t> </a:t>
                      </a:r>
                      <a:r>
                        <a:rPr lang="en-US" sz="2200" b="1" baseline="0" dirty="0" err="1" smtClean="0">
                          <a:effectLst/>
                        </a:rPr>
                        <a:t>hipótese</a:t>
                      </a:r>
                      <a:r>
                        <a:rPr lang="en-US" sz="2200" b="1" baseline="0" dirty="0" smtClean="0">
                          <a:effectLst/>
                        </a:rPr>
                        <a:t>.</a:t>
                      </a:r>
                      <a:endParaRPr lang="en-US" sz="2200" b="1" dirty="0" smtClean="0">
                        <a:effectLst/>
                        <a:latin typeface="Arial Rounded MT Bold"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r>
              <a:tr h="428498">
                <a:tc>
                  <a:txBody>
                    <a:bodyPr/>
                    <a:lstStyle/>
                    <a:p>
                      <a:pPr marL="0" marR="0" indent="0" algn="l"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H0</a:t>
                      </a:r>
                      <a:r>
                        <a:rPr lang="pt-BR" sz="2200" baseline="-25000" dirty="0" smtClean="0">
                          <a:solidFill>
                            <a:schemeClr val="tx1"/>
                          </a:solidFill>
                          <a:latin typeface="Arial Rounded MT Bold" pitchFamily="34" charset="0"/>
                          <a:ea typeface="+mn-ea"/>
                          <a:cs typeface="+mn-cs"/>
                        </a:rPr>
                        <a:t>6</a:t>
                      </a:r>
                      <a:r>
                        <a:rPr lang="pt-BR" sz="2200" dirty="0" smtClean="0">
                          <a:solidFill>
                            <a:schemeClr val="tx1"/>
                          </a:solidFill>
                          <a:latin typeface="Arial Rounded MT Bold" pitchFamily="34" charset="0"/>
                          <a:ea typeface="+mn-ea"/>
                          <a:cs typeface="+mn-cs"/>
                        </a:rPr>
                        <a:t> = CECT</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CECT</a:t>
                      </a:r>
                      <a:r>
                        <a:rPr lang="pt-BR" sz="2200" baseline="-25000" dirty="0" smtClean="0">
                          <a:solidFill>
                            <a:schemeClr val="tx1"/>
                          </a:solidFill>
                          <a:latin typeface="Arial Rounded MT Bold" pitchFamily="34" charset="0"/>
                          <a:ea typeface="+mn-ea"/>
                          <a:cs typeface="+mn-cs"/>
                        </a:rPr>
                        <a:t>W</a:t>
                      </a:r>
                      <a:endParaRPr lang="pt-BR" sz="2200" dirty="0" smtClean="0">
                        <a:latin typeface="Arial Rounded MT Bold"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c>
                  <a:txBody>
                    <a:bodyPr/>
                    <a:lstStyle/>
                    <a:p>
                      <a:pPr marL="0" marR="0" indent="0" algn="l" defTabSz="914400" eaLnBrk="1" fontAlgn="auto" latinLnBrk="0" hangingPunct="1">
                        <a:lnSpc>
                          <a:spcPct val="100000"/>
                        </a:lnSpc>
                        <a:spcBef>
                          <a:spcPts val="0"/>
                        </a:spcBef>
                        <a:spcAft>
                          <a:spcPts val="0"/>
                        </a:spcAft>
                        <a:buClrTx/>
                        <a:buSzTx/>
                        <a:buFontTx/>
                        <a:buNone/>
                        <a:tabLst>
                          <a:tab pos="457200" algn="l"/>
                        </a:tabLst>
                        <a:defRPr/>
                      </a:pPr>
                      <a:r>
                        <a:rPr lang="en-US" sz="2200" b="0" dirty="0" err="1" smtClean="0"/>
                        <a:t>Não</a:t>
                      </a:r>
                      <a:r>
                        <a:rPr lang="en-US" sz="2200" b="0" baseline="0" dirty="0" smtClean="0"/>
                        <a:t> </a:t>
                      </a:r>
                      <a:r>
                        <a:rPr lang="en-US" sz="2200" b="0" baseline="0" dirty="0" err="1" smtClean="0"/>
                        <a:t>há</a:t>
                      </a:r>
                      <a:r>
                        <a:rPr lang="en-US" sz="2200" b="0" baseline="0" dirty="0" smtClean="0"/>
                        <a:t> </a:t>
                      </a:r>
                      <a:r>
                        <a:rPr lang="en-US" sz="2200" b="0" baseline="0" dirty="0" err="1" smtClean="0"/>
                        <a:t>evidências</a:t>
                      </a:r>
                      <a:r>
                        <a:rPr lang="en-US" sz="2200" b="0" baseline="0" dirty="0" smtClean="0"/>
                        <a:t> </a:t>
                      </a:r>
                      <a:r>
                        <a:rPr lang="en-US" sz="2200" b="0" baseline="0" dirty="0" err="1" smtClean="0"/>
                        <a:t>para</a:t>
                      </a:r>
                      <a:r>
                        <a:rPr lang="en-US" sz="2200" b="0" baseline="0" dirty="0" smtClean="0"/>
                        <a:t> </a:t>
                      </a:r>
                      <a:r>
                        <a:rPr lang="en-US" sz="2200" b="0" baseline="0" dirty="0" err="1" smtClean="0"/>
                        <a:t>refutar</a:t>
                      </a:r>
                      <a:r>
                        <a:rPr lang="en-US" sz="2200" b="0" baseline="0" dirty="0" smtClean="0"/>
                        <a:t> </a:t>
                      </a:r>
                      <a:r>
                        <a:rPr lang="en-US" sz="2200" b="0" baseline="0" dirty="0" err="1" smtClean="0"/>
                        <a:t>esta</a:t>
                      </a:r>
                      <a:r>
                        <a:rPr lang="en-US" sz="2200" b="0" baseline="0" dirty="0" smtClean="0"/>
                        <a:t> </a:t>
                      </a:r>
                      <a:r>
                        <a:rPr lang="en-US" sz="2200" b="0" baseline="0" dirty="0" err="1" smtClean="0"/>
                        <a:t>hipótese</a:t>
                      </a:r>
                      <a:r>
                        <a:rPr lang="en-US" sz="2200" b="0" baseline="0" dirty="0" smtClean="0"/>
                        <a:t>. </a:t>
                      </a:r>
                      <a:endParaRPr lang="en-US" sz="2200" b="0" dirty="0" smtClean="0">
                        <a:latin typeface="Arial Rounded MT Bold"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r>
              <a:tr h="428498">
                <a:tc>
                  <a:txBody>
                    <a:bodyPr/>
                    <a:lstStyle/>
                    <a:p>
                      <a:pPr marL="0" marR="0" indent="0" algn="l" defTabSz="914400" eaLnBrk="1" fontAlgn="auto" latinLnBrk="0" hangingPunct="1">
                        <a:lnSpc>
                          <a:spcPct val="100000"/>
                        </a:lnSpc>
                        <a:spcBef>
                          <a:spcPts val="0"/>
                        </a:spcBef>
                        <a:spcAft>
                          <a:spcPts val="0"/>
                        </a:spcAft>
                        <a:buClrTx/>
                        <a:buSzTx/>
                        <a:buFontTx/>
                        <a:buNone/>
                        <a:tabLst>
                          <a:tab pos="457200" algn="l"/>
                        </a:tabLst>
                        <a:defRPr/>
                      </a:pPr>
                      <a:r>
                        <a:rPr lang="pt-BR" sz="2200" dirty="0" smtClean="0">
                          <a:solidFill>
                            <a:schemeClr val="tx1"/>
                          </a:solidFill>
                          <a:latin typeface="Arial Rounded MT Bold" pitchFamily="34" charset="0"/>
                          <a:ea typeface="+mn-ea"/>
                          <a:cs typeface="+mn-cs"/>
                        </a:rPr>
                        <a:t>H0</a:t>
                      </a:r>
                      <a:r>
                        <a:rPr lang="pt-BR" sz="2200" baseline="-25000" dirty="0" smtClean="0">
                          <a:solidFill>
                            <a:schemeClr val="tx1"/>
                          </a:solidFill>
                          <a:latin typeface="Arial Rounded MT Bold" pitchFamily="34" charset="0"/>
                          <a:ea typeface="+mn-ea"/>
                          <a:cs typeface="+mn-cs"/>
                        </a:rPr>
                        <a:t>7</a:t>
                      </a:r>
                      <a:r>
                        <a:rPr lang="pt-BR" sz="2200" dirty="0" smtClean="0">
                          <a:solidFill>
                            <a:schemeClr val="tx1"/>
                          </a:solidFill>
                          <a:latin typeface="Arial Rounded MT Bold" pitchFamily="34" charset="0"/>
                          <a:ea typeface="+mn-ea"/>
                          <a:cs typeface="+mn-cs"/>
                        </a:rPr>
                        <a:t> = CCT</a:t>
                      </a:r>
                      <a:r>
                        <a:rPr lang="pt-BR" sz="2200" baseline="-25000" dirty="0" smtClean="0">
                          <a:solidFill>
                            <a:schemeClr val="tx1"/>
                          </a:solidFill>
                          <a:latin typeface="Arial Rounded MT Bold" pitchFamily="34" charset="0"/>
                          <a:ea typeface="+mn-ea"/>
                          <a:cs typeface="+mn-cs"/>
                        </a:rPr>
                        <a:t>D</a:t>
                      </a:r>
                      <a:r>
                        <a:rPr lang="pt-BR" sz="2200" dirty="0" smtClean="0">
                          <a:solidFill>
                            <a:schemeClr val="tx1"/>
                          </a:solidFill>
                          <a:latin typeface="Arial Rounded MT Bold" pitchFamily="34" charset="0"/>
                          <a:ea typeface="+mn-ea"/>
                          <a:cs typeface="+mn-cs"/>
                        </a:rPr>
                        <a:t> </a:t>
                      </a:r>
                      <a:r>
                        <a:rPr lang="pt-BR" sz="2200" dirty="0" smtClean="0">
                          <a:solidFill>
                            <a:schemeClr val="tx1"/>
                          </a:solidFill>
                          <a:latin typeface="Arial Rounded MT Bold" pitchFamily="34" charset="0"/>
                          <a:ea typeface="+mn-ea"/>
                          <a:cs typeface="+mn-cs"/>
                          <a:sym typeface="Symbol"/>
                        </a:rPr>
                        <a:t></a:t>
                      </a:r>
                      <a:r>
                        <a:rPr lang="pt-BR" sz="2200" dirty="0" smtClean="0">
                          <a:solidFill>
                            <a:schemeClr val="tx1"/>
                          </a:solidFill>
                          <a:latin typeface="Arial Rounded MT Bold" pitchFamily="34" charset="0"/>
                          <a:ea typeface="+mn-ea"/>
                          <a:cs typeface="+mn-cs"/>
                        </a:rPr>
                        <a:t> CCT</a:t>
                      </a:r>
                      <a:r>
                        <a:rPr lang="pt-BR" sz="2200" baseline="-25000" dirty="0" smtClean="0">
                          <a:solidFill>
                            <a:schemeClr val="tx1"/>
                          </a:solidFill>
                          <a:latin typeface="Arial Rounded MT Bold" pitchFamily="34" charset="0"/>
                          <a:ea typeface="+mn-ea"/>
                          <a:cs typeface="+mn-cs"/>
                        </a:rPr>
                        <a:t>W</a:t>
                      </a:r>
                      <a:endParaRPr lang="pt-BR" sz="2200" dirty="0" smtClean="0">
                        <a:latin typeface="Arial Rounded MT Bold"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c>
                  <a:txBody>
                    <a:bodyPr/>
                    <a:lstStyle/>
                    <a:p>
                      <a:pPr marL="0" marR="0" indent="0" algn="l" defTabSz="914400" eaLnBrk="1" fontAlgn="auto" latinLnBrk="0" hangingPunct="1">
                        <a:lnSpc>
                          <a:spcPct val="100000"/>
                        </a:lnSpc>
                        <a:spcBef>
                          <a:spcPts val="0"/>
                        </a:spcBef>
                        <a:spcAft>
                          <a:spcPts val="0"/>
                        </a:spcAft>
                        <a:buClrTx/>
                        <a:buSzTx/>
                        <a:buFontTx/>
                        <a:buNone/>
                        <a:tabLst>
                          <a:tab pos="457200" algn="l"/>
                        </a:tabLst>
                        <a:defRPr/>
                      </a:pPr>
                      <a:r>
                        <a:rPr lang="en-US" sz="2200" b="0" dirty="0" err="1" smtClean="0"/>
                        <a:t>Não</a:t>
                      </a:r>
                      <a:r>
                        <a:rPr lang="en-US" sz="2200" b="0" baseline="0" dirty="0" smtClean="0"/>
                        <a:t> </a:t>
                      </a:r>
                      <a:r>
                        <a:rPr lang="en-US" sz="2200" b="0" baseline="0" dirty="0" err="1" smtClean="0"/>
                        <a:t>há</a:t>
                      </a:r>
                      <a:r>
                        <a:rPr lang="en-US" sz="2200" b="0" baseline="0" dirty="0" smtClean="0"/>
                        <a:t> </a:t>
                      </a:r>
                      <a:r>
                        <a:rPr lang="en-US" sz="2200" b="0" baseline="0" dirty="0" err="1" smtClean="0"/>
                        <a:t>evidências</a:t>
                      </a:r>
                      <a:r>
                        <a:rPr lang="en-US" sz="2200" b="0" baseline="0" dirty="0" smtClean="0"/>
                        <a:t> </a:t>
                      </a:r>
                      <a:r>
                        <a:rPr lang="en-US" sz="2200" b="0" baseline="0" dirty="0" err="1" smtClean="0"/>
                        <a:t>para</a:t>
                      </a:r>
                      <a:r>
                        <a:rPr lang="en-US" sz="2200" b="0" baseline="0" dirty="0" smtClean="0"/>
                        <a:t> </a:t>
                      </a:r>
                      <a:r>
                        <a:rPr lang="en-US" sz="2200" b="0" baseline="0" dirty="0" err="1" smtClean="0"/>
                        <a:t>refutar</a:t>
                      </a:r>
                      <a:r>
                        <a:rPr lang="en-US" sz="2200" b="0" baseline="0" dirty="0" smtClean="0"/>
                        <a:t> </a:t>
                      </a:r>
                      <a:r>
                        <a:rPr lang="en-US" sz="2200" b="0" baseline="0" dirty="0" err="1" smtClean="0"/>
                        <a:t>esta</a:t>
                      </a:r>
                      <a:r>
                        <a:rPr lang="en-US" sz="2200" b="0" baseline="0" dirty="0" smtClean="0"/>
                        <a:t> </a:t>
                      </a:r>
                      <a:r>
                        <a:rPr lang="en-US" sz="2200" b="0" baseline="0" dirty="0" err="1" smtClean="0"/>
                        <a:t>hipótese</a:t>
                      </a:r>
                      <a:r>
                        <a:rPr lang="en-US" sz="2200" b="0" baseline="0" dirty="0" smtClean="0"/>
                        <a:t>. </a:t>
                      </a:r>
                      <a:endParaRPr lang="en-US" sz="2200" b="0" dirty="0" smtClean="0">
                        <a:latin typeface="Arial Rounded MT Bold"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50000" t="50000" r="50000" b="50000"/>
                      </a:path>
                      <a:tileRect/>
                    </a:gradFill>
                  </a:tcPr>
                </a:tc>
              </a:tr>
            </a:tbl>
          </a:graphicData>
        </a:graphic>
      </p:graphicFrame>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p:txBody>
          <a:bodyPr/>
          <a:lstStyle/>
          <a:p>
            <a:pPr algn="l"/>
            <a:r>
              <a:rPr lang="en-US" sz="3600" dirty="0" err="1" smtClean="0">
                <a:latin typeface="Arial Rounded MT Bold" pitchFamily="34" charset="0"/>
              </a:rPr>
              <a:t>Trabalhos</a:t>
            </a:r>
            <a:r>
              <a:rPr lang="en-US" sz="3600" dirty="0" smtClean="0">
                <a:latin typeface="Arial Rounded MT Bold" pitchFamily="34" charset="0"/>
              </a:rPr>
              <a:t> </a:t>
            </a:r>
            <a:r>
              <a:rPr lang="en-US" sz="3600" dirty="0" err="1" smtClean="0">
                <a:latin typeface="Arial Rounded MT Bold" pitchFamily="34" charset="0"/>
              </a:rPr>
              <a:t>Futuros</a:t>
            </a:r>
            <a:endParaRPr lang="en-US" sz="3600" dirty="0">
              <a:latin typeface="Arial Rounded MT Bold" pitchFamily="34" charset="0"/>
            </a:endParaRPr>
          </a:p>
        </p:txBody>
      </p:sp>
      <p:sp>
        <p:nvSpPr>
          <p:cNvPr id="10" name="Espaço Reservado para Conteúdo 9"/>
          <p:cNvSpPr>
            <a:spLocks noGrp="1"/>
          </p:cNvSpPr>
          <p:nvPr>
            <p:ph idx="1"/>
          </p:nvPr>
        </p:nvSpPr>
        <p:spPr/>
        <p:txBody>
          <a:bodyPr/>
          <a:lstStyle/>
          <a:p>
            <a:r>
              <a:rPr lang="en-US" sz="2800" dirty="0" err="1" smtClean="0"/>
              <a:t>Artigo</a:t>
            </a:r>
            <a:r>
              <a:rPr lang="en-US" sz="2800" dirty="0" smtClean="0"/>
              <a:t> com </a:t>
            </a:r>
            <a:r>
              <a:rPr lang="en-US" sz="2800" dirty="0" err="1" smtClean="0"/>
              <a:t>os</a:t>
            </a:r>
            <a:r>
              <a:rPr lang="en-US" sz="2800" dirty="0" smtClean="0"/>
              <a:t> </a:t>
            </a:r>
            <a:r>
              <a:rPr lang="en-US" sz="2800" dirty="0" err="1" smtClean="0"/>
              <a:t>resultados</a:t>
            </a:r>
            <a:r>
              <a:rPr lang="en-US" sz="2800" dirty="0" smtClean="0"/>
              <a:t> do </a:t>
            </a:r>
            <a:r>
              <a:rPr lang="en-US" sz="2800" dirty="0" err="1" smtClean="0"/>
              <a:t>experimento</a:t>
            </a:r>
            <a:r>
              <a:rPr lang="en-US" sz="2800" dirty="0" smtClean="0"/>
              <a:t> e com a </a:t>
            </a:r>
            <a:r>
              <a:rPr lang="en-US" sz="2800" dirty="0" err="1" smtClean="0"/>
              <a:t>ferramenta</a:t>
            </a:r>
            <a:r>
              <a:rPr lang="en-US" sz="2800" dirty="0" smtClean="0"/>
              <a:t> </a:t>
            </a:r>
            <a:r>
              <a:rPr lang="en-US" sz="2800" dirty="0" smtClean="0"/>
              <a:t>Kinetic (</a:t>
            </a:r>
            <a:r>
              <a:rPr lang="en-US" sz="2800" dirty="0" err="1" smtClean="0"/>
              <a:t>em</a:t>
            </a:r>
            <a:r>
              <a:rPr lang="en-US" sz="2800" dirty="0" smtClean="0"/>
              <a:t> </a:t>
            </a:r>
            <a:r>
              <a:rPr lang="en-US" sz="2800" dirty="0" err="1" smtClean="0"/>
              <a:t>andamento</a:t>
            </a:r>
            <a:r>
              <a:rPr lang="en-US" sz="2800" dirty="0" smtClean="0"/>
              <a:t>);</a:t>
            </a:r>
            <a:endParaRPr lang="en-US" sz="2800" dirty="0" smtClean="0"/>
          </a:p>
          <a:p>
            <a:r>
              <a:rPr lang="en-US" sz="2800" dirty="0" err="1" smtClean="0"/>
              <a:t>Inovação</a:t>
            </a:r>
            <a:r>
              <a:rPr lang="en-US" sz="2800" dirty="0" smtClean="0"/>
              <a:t> (design, </a:t>
            </a:r>
            <a:r>
              <a:rPr lang="en-US" sz="2800" dirty="0" err="1" smtClean="0"/>
              <a:t>regras</a:t>
            </a:r>
            <a:r>
              <a:rPr lang="en-US" sz="2800" dirty="0" smtClean="0"/>
              <a:t>, </a:t>
            </a:r>
            <a:r>
              <a:rPr lang="en-US" sz="2800" dirty="0" err="1" smtClean="0"/>
              <a:t>controle</a:t>
            </a:r>
            <a:r>
              <a:rPr lang="en-US" sz="2800" dirty="0" smtClean="0"/>
              <a:t> de </a:t>
            </a:r>
            <a:r>
              <a:rPr lang="en-US" sz="2800" dirty="0" err="1" smtClean="0"/>
              <a:t>usuários</a:t>
            </a:r>
            <a:r>
              <a:rPr lang="en-US" sz="2800" dirty="0" smtClean="0"/>
              <a:t>, entre </a:t>
            </a:r>
            <a:r>
              <a:rPr lang="en-US" sz="2800" dirty="0" err="1" smtClean="0"/>
              <a:t>outras</a:t>
            </a:r>
            <a:r>
              <a:rPr lang="en-US" sz="2800" dirty="0" smtClean="0"/>
              <a:t>) da </a:t>
            </a:r>
            <a:r>
              <a:rPr lang="en-US" sz="2800" dirty="0" err="1" smtClean="0"/>
              <a:t>ferramenta</a:t>
            </a:r>
            <a:r>
              <a:rPr lang="en-US" sz="2800" dirty="0" smtClean="0"/>
              <a:t> Kinetic Process</a:t>
            </a:r>
            <a:r>
              <a:rPr lang="en-US" sz="2800" dirty="0"/>
              <a:t>.</a:t>
            </a:r>
            <a:endParaRPr lang="en-US" sz="2800" dirty="0" smtClean="0"/>
          </a:p>
        </p:txBody>
      </p:sp>
    </p:spTree>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1800" y="323453"/>
            <a:ext cx="9071640" cy="1008112"/>
          </a:xfrm>
        </p:spPr>
        <p:txBody>
          <a:bodyPr/>
          <a:lstStyle/>
          <a:p>
            <a:pPr algn="l"/>
            <a:r>
              <a:rPr lang="pt-BR" sz="3600" dirty="0" smtClean="0">
                <a:latin typeface="Arial Rounded MT Bold" pitchFamily="34" charset="0"/>
              </a:rPr>
              <a:t>Bibliografia - Principais</a:t>
            </a:r>
            <a:endParaRPr lang="pt-BR" sz="3600" dirty="0">
              <a:latin typeface="Arial Rounded MT Bold" pitchFamily="34" charset="0"/>
            </a:endParaRPr>
          </a:p>
        </p:txBody>
      </p:sp>
      <p:sp>
        <p:nvSpPr>
          <p:cNvPr id="3" name="Espaço Reservado para Conteúdo 2"/>
          <p:cNvSpPr>
            <a:spLocks noGrp="1"/>
          </p:cNvSpPr>
          <p:nvPr>
            <p:ph idx="1"/>
          </p:nvPr>
        </p:nvSpPr>
        <p:spPr/>
        <p:txBody>
          <a:bodyPr/>
          <a:lstStyle/>
          <a:p>
            <a:pPr algn="just"/>
            <a:endParaRPr lang="fr-FR" sz="2200" dirty="0" smtClean="0"/>
          </a:p>
          <a:p>
            <a:pPr algn="just"/>
            <a:endParaRPr lang="pt-BR" sz="2200" dirty="0" smtClean="0"/>
          </a:p>
        </p:txBody>
      </p:sp>
      <p:sp>
        <p:nvSpPr>
          <p:cNvPr id="4" name="Retângulo 3"/>
          <p:cNvSpPr/>
          <p:nvPr/>
        </p:nvSpPr>
        <p:spPr>
          <a:xfrm>
            <a:off x="287784" y="1479058"/>
            <a:ext cx="9289032" cy="5109091"/>
          </a:xfrm>
          <a:prstGeom prst="rect">
            <a:avLst/>
          </a:prstGeom>
        </p:spPr>
        <p:txBody>
          <a:bodyPr wrap="square">
            <a:spAutoFit/>
          </a:bodyPr>
          <a:lstStyle/>
          <a:p>
            <a:pPr algn="just">
              <a:spcAft>
                <a:spcPts val="600"/>
              </a:spcAft>
              <a:buSzPct val="150000"/>
            </a:pPr>
            <a:r>
              <a:rPr lang="en-US" dirty="0" smtClean="0">
                <a:latin typeface="Arial Rounded MT Bold" pitchFamily="34" charset="0"/>
              </a:rPr>
              <a:t>[Burkhart and </a:t>
            </a:r>
            <a:r>
              <a:rPr lang="en-US" dirty="0" err="1" smtClean="0">
                <a:latin typeface="Arial Rounded MT Bold" pitchFamily="34" charset="0"/>
              </a:rPr>
              <a:t>Loos</a:t>
            </a:r>
            <a:r>
              <a:rPr lang="en-US" dirty="0" smtClean="0">
                <a:latin typeface="Arial Rounded MT Bold" pitchFamily="34" charset="0"/>
              </a:rPr>
              <a:t> 2010] Burkhart, T. and </a:t>
            </a:r>
            <a:r>
              <a:rPr lang="en-US" dirty="0" err="1" smtClean="0">
                <a:latin typeface="Arial Rounded MT Bold" pitchFamily="34" charset="0"/>
              </a:rPr>
              <a:t>Loos</a:t>
            </a:r>
            <a:r>
              <a:rPr lang="en-US" dirty="0" smtClean="0">
                <a:latin typeface="Arial Rounded MT Bold" pitchFamily="34" charset="0"/>
              </a:rPr>
              <a:t>, P. (2010). Flexible business processes - evaluation of current approaches. MKWI 2010 – E-Commerce und E-Business.</a:t>
            </a:r>
            <a:endParaRPr lang="pt-BR" dirty="0" smtClean="0">
              <a:latin typeface="Arial Rounded MT Bold" pitchFamily="34" charset="0"/>
            </a:endParaRPr>
          </a:p>
          <a:p>
            <a:pPr algn="just">
              <a:spcAft>
                <a:spcPts val="600"/>
              </a:spcAft>
              <a:buSzPct val="150000"/>
            </a:pPr>
            <a:r>
              <a:rPr lang="en-US" dirty="0" smtClean="0">
                <a:latin typeface="Arial Rounded MT Bold" pitchFamily="34" charset="0"/>
              </a:rPr>
              <a:t>[</a:t>
            </a:r>
            <a:r>
              <a:rPr lang="en-US" dirty="0" err="1" smtClean="0">
                <a:latin typeface="Arial Rounded MT Bold" pitchFamily="34" charset="0"/>
              </a:rPr>
              <a:t>Mutschler</a:t>
            </a:r>
            <a:r>
              <a:rPr lang="en-US" dirty="0" smtClean="0">
                <a:latin typeface="Arial Rounded MT Bold" pitchFamily="34" charset="0"/>
              </a:rPr>
              <a:t> et al. 2008] </a:t>
            </a:r>
            <a:r>
              <a:rPr lang="en-US" dirty="0" err="1" smtClean="0">
                <a:latin typeface="Arial Rounded MT Bold" pitchFamily="34" charset="0"/>
              </a:rPr>
              <a:t>Mutschler</a:t>
            </a:r>
            <a:r>
              <a:rPr lang="en-US" dirty="0" smtClean="0">
                <a:latin typeface="Arial Rounded MT Bold" pitchFamily="34" charset="0"/>
              </a:rPr>
              <a:t>, B., Weber, B., and Reichert, M. (2008). Workflow management versus case handling: results from a controlled software experiment. In Proceedings of the 23rd Annual ACM Symposium on Applied Computing (SAC’08), Special Track on Coordination Models, Languages and Architectures, pages 82–89. ACM Press.</a:t>
            </a:r>
            <a:endParaRPr lang="pt-BR" dirty="0" smtClean="0">
              <a:latin typeface="Arial Rounded MT Bold" pitchFamily="34" charset="0"/>
            </a:endParaRPr>
          </a:p>
          <a:p>
            <a:pPr algn="just">
              <a:spcAft>
                <a:spcPts val="600"/>
              </a:spcAft>
              <a:buSzPct val="150000"/>
            </a:pPr>
            <a:r>
              <a:rPr lang="en-US" dirty="0" smtClean="0">
                <a:latin typeface="Arial Rounded MT Bold" pitchFamily="34" charset="0"/>
              </a:rPr>
              <a:t>[</a:t>
            </a:r>
            <a:r>
              <a:rPr lang="en-US" dirty="0" err="1" smtClean="0">
                <a:latin typeface="Arial Rounded MT Bold" pitchFamily="34" charset="0"/>
              </a:rPr>
              <a:t>Nurcan</a:t>
            </a:r>
            <a:r>
              <a:rPr lang="en-US" dirty="0" smtClean="0">
                <a:latin typeface="Arial Rounded MT Bold" pitchFamily="34" charset="0"/>
              </a:rPr>
              <a:t> 2008] </a:t>
            </a:r>
            <a:r>
              <a:rPr lang="en-US" dirty="0" err="1" smtClean="0">
                <a:latin typeface="Arial Rounded MT Bold" pitchFamily="34" charset="0"/>
              </a:rPr>
              <a:t>Nurcan</a:t>
            </a:r>
            <a:r>
              <a:rPr lang="en-US" dirty="0" smtClean="0">
                <a:latin typeface="Arial Rounded MT Bold" pitchFamily="34" charset="0"/>
              </a:rPr>
              <a:t>, S. (2008). A survey on the flexibility requirements related to business processes and modeling artifacts. In Proceedings of the Proceedings of the 41st Annual Hawaii International Conference on System Sciences, HICSS ’08, pages 378–, Washington, DC, USA. IEEE Computer Society.</a:t>
            </a:r>
            <a:endParaRPr lang="pt-BR" dirty="0" smtClean="0">
              <a:latin typeface="Arial Rounded MT Bold" pitchFamily="34" charset="0"/>
            </a:endParaRPr>
          </a:p>
          <a:p>
            <a:pPr algn="just">
              <a:spcAft>
                <a:spcPts val="600"/>
              </a:spcAft>
              <a:buSzPct val="150000"/>
            </a:pPr>
            <a:r>
              <a:rPr lang="en-US" dirty="0" smtClean="0">
                <a:latin typeface="Arial Rounded MT Bold" pitchFamily="34" charset="0"/>
              </a:rPr>
              <a:t>[</a:t>
            </a:r>
            <a:r>
              <a:rPr lang="en-US" dirty="0" err="1" smtClean="0">
                <a:latin typeface="Arial Rounded MT Bold" pitchFamily="34" charset="0"/>
              </a:rPr>
              <a:t>Pesic</a:t>
            </a:r>
            <a:r>
              <a:rPr lang="en-US" dirty="0" smtClean="0">
                <a:latin typeface="Arial Rounded MT Bold" pitchFamily="34" charset="0"/>
              </a:rPr>
              <a:t> et al. 2007] </a:t>
            </a:r>
            <a:r>
              <a:rPr lang="en-US" dirty="0" err="1" smtClean="0">
                <a:latin typeface="Arial Rounded MT Bold" pitchFamily="34" charset="0"/>
              </a:rPr>
              <a:t>Pesic</a:t>
            </a:r>
            <a:r>
              <a:rPr lang="en-US" dirty="0" smtClean="0">
                <a:latin typeface="Arial Rounded MT Bold" pitchFamily="34" charset="0"/>
              </a:rPr>
              <a:t>, M., </a:t>
            </a:r>
            <a:r>
              <a:rPr lang="en-US" dirty="0" err="1" smtClean="0">
                <a:latin typeface="Arial Rounded MT Bold" pitchFamily="34" charset="0"/>
              </a:rPr>
              <a:t>Schonenberg</a:t>
            </a:r>
            <a:r>
              <a:rPr lang="en-US" dirty="0" smtClean="0">
                <a:latin typeface="Arial Rounded MT Bold" pitchFamily="34" charset="0"/>
              </a:rPr>
              <a:t>, M. H., and </a:t>
            </a:r>
            <a:r>
              <a:rPr lang="en-US" dirty="0" err="1" smtClean="0">
                <a:latin typeface="Arial Rounded MT Bold" pitchFamily="34" charset="0"/>
              </a:rPr>
              <a:t>Sidorova</a:t>
            </a:r>
            <a:r>
              <a:rPr lang="en-US" dirty="0" smtClean="0">
                <a:latin typeface="Arial Rounded MT Bold" pitchFamily="34" charset="0"/>
              </a:rPr>
              <a:t>, N. (2007). Constraint-based workflow models: Change made easy. In </a:t>
            </a:r>
            <a:r>
              <a:rPr lang="en-US" dirty="0" err="1" smtClean="0">
                <a:latin typeface="Arial Rounded MT Bold" pitchFamily="34" charset="0"/>
              </a:rPr>
              <a:t>CoopIS</a:t>
            </a:r>
            <a:r>
              <a:rPr lang="en-US" dirty="0" smtClean="0">
                <a:latin typeface="Arial Rounded MT Bold" pitchFamily="34" charset="0"/>
              </a:rPr>
              <a:t>.</a:t>
            </a:r>
          </a:p>
          <a:p>
            <a:pPr algn="just">
              <a:spcAft>
                <a:spcPts val="600"/>
              </a:spcAft>
              <a:buSzPct val="150000"/>
            </a:pPr>
            <a:r>
              <a:rPr lang="en-US" dirty="0" smtClean="0">
                <a:latin typeface="Arial Rounded MT Bold" pitchFamily="34" charset="0"/>
              </a:rPr>
              <a:t>[</a:t>
            </a:r>
            <a:r>
              <a:rPr lang="en-US" dirty="0" err="1" smtClean="0">
                <a:latin typeface="Arial Rounded MT Bold" pitchFamily="34" charset="0"/>
              </a:rPr>
              <a:t>Pesie</a:t>
            </a:r>
            <a:r>
              <a:rPr lang="en-US" dirty="0" smtClean="0">
                <a:latin typeface="Arial Rounded MT Bold" pitchFamily="34" charset="0"/>
              </a:rPr>
              <a:t> 2008] </a:t>
            </a:r>
            <a:r>
              <a:rPr lang="en-US" dirty="0" err="1" smtClean="0">
                <a:latin typeface="Arial Rounded MT Bold" pitchFamily="34" charset="0"/>
              </a:rPr>
              <a:t>Pesie</a:t>
            </a:r>
            <a:r>
              <a:rPr lang="en-US" dirty="0" smtClean="0">
                <a:latin typeface="Arial Rounded MT Bold" pitchFamily="34" charset="0"/>
              </a:rPr>
              <a:t>, M. (2008). Constraint-Based Workflow Management Systems: Shifting Control to Users. PhD thesis, </a:t>
            </a:r>
            <a:r>
              <a:rPr lang="en-US" dirty="0" err="1" smtClean="0">
                <a:latin typeface="Arial Rounded MT Bold" pitchFamily="34" charset="0"/>
              </a:rPr>
              <a:t>Technische</a:t>
            </a:r>
            <a:r>
              <a:rPr lang="en-US" dirty="0" smtClean="0">
                <a:latin typeface="Arial Rounded MT Bold" pitchFamily="34" charset="0"/>
              </a:rPr>
              <a:t> </a:t>
            </a:r>
            <a:r>
              <a:rPr lang="en-US" dirty="0" err="1" smtClean="0">
                <a:latin typeface="Arial Rounded MT Bold" pitchFamily="34" charset="0"/>
              </a:rPr>
              <a:t>Universiteit</a:t>
            </a:r>
            <a:r>
              <a:rPr lang="en-US" dirty="0" smtClean="0">
                <a:latin typeface="Arial Rounded MT Bold" pitchFamily="34" charset="0"/>
              </a:rPr>
              <a:t> Eindhoven, </a:t>
            </a:r>
            <a:r>
              <a:rPr lang="en-US" dirty="0" err="1" smtClean="0">
                <a:latin typeface="Arial Rounded MT Bold" pitchFamily="34" charset="0"/>
              </a:rPr>
              <a:t>Proefschrift</a:t>
            </a:r>
            <a:r>
              <a:rPr lang="en-US" dirty="0" smtClean="0">
                <a:latin typeface="Arial Rounded MT Bold" pitchFamily="34" charset="0"/>
              </a:rPr>
              <a:t>.</a:t>
            </a:r>
            <a:endParaRPr lang="pt-BR" dirty="0" smtClean="0">
              <a:latin typeface="Arial Rounded MT Bold" pitchFamily="34" charset="0"/>
            </a:endParaRPr>
          </a:p>
        </p:txBody>
      </p:sp>
    </p:spTree>
  </p:cSld>
  <p:clrMapOvr>
    <a:masterClrMapping/>
  </p:clrMapOvr>
  <p:transition spd="med">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Texto 2"/>
          <p:cNvSpPr txBox="1">
            <a:spLocks noGrp="1"/>
          </p:cNvSpPr>
          <p:nvPr>
            <p:ph type="body" idx="4294967295"/>
          </p:nvPr>
        </p:nvSpPr>
        <p:spPr>
          <a:xfrm>
            <a:off x="504359" y="1769400"/>
            <a:ext cx="9071640" cy="4899240"/>
          </a:xfrm>
        </p:spPr>
        <p:txBody>
          <a:bodyPr/>
          <a:lstStyle>
            <a:defPPr marL="432000" marR="0" lvl="0" indent="-324000">
              <a:spcBef>
                <a:spcPts val="0"/>
              </a:spcBef>
              <a:spcAft>
                <a:spcPts val="1417"/>
              </a:spcAft>
              <a:buSzPct val="45000"/>
              <a:buFont typeface="StarSymbol"/>
              <a:buNone/>
              <a:defRPr lang="pt-BR" sz="3200" b="0" i="0" u="none" strike="noStrike">
                <a:ln>
                  <a:noFill/>
                </a:ln>
                <a:latin typeface="Nimbus Sans L" pitchFamily="18"/>
                <a:ea typeface="DejaVu LGC Sans" pitchFamily="2"/>
                <a:cs typeface="DejaVu LGC Sans" pitchFamily="2"/>
              </a:defRPr>
            </a:defPPr>
            <a:lvl1pPr marL="432000" marR="0" lvl="0" indent="-324000">
              <a:spcBef>
                <a:spcPts val="0"/>
              </a:spcBef>
              <a:spcAft>
                <a:spcPts val="1417"/>
              </a:spcAft>
              <a:buSzPct val="45000"/>
              <a:buFont typeface="StarSymbol"/>
              <a:buChar char="●"/>
              <a:defRPr lang="pt-BR" sz="3200" b="0" i="0" u="none" strike="noStrike">
                <a:ln>
                  <a:noFill/>
                </a:ln>
                <a:latin typeface="Nimbus Sans L" pitchFamily="18"/>
                <a:ea typeface="DejaVu LGC Sans" pitchFamily="2"/>
                <a:cs typeface="DejaVu LGC Sans" pitchFamily="2"/>
              </a:defRPr>
            </a:lvl1pPr>
            <a:lvl2pPr marL="864000" marR="0" lvl="1" indent="-288000">
              <a:spcBef>
                <a:spcPts val="0"/>
              </a:spcBef>
              <a:spcAft>
                <a:spcPts val="1134"/>
              </a:spcAft>
              <a:buSzPct val="75000"/>
              <a:buFont typeface="StarSymbol"/>
              <a:buChar char="–"/>
              <a:defRPr lang="pt-BR" sz="2800" b="0" i="0" u="none" strike="noStrike">
                <a:ln>
                  <a:noFill/>
                </a:ln>
                <a:latin typeface="Nimbus Sans L" pitchFamily="18"/>
                <a:ea typeface="DejaVu LGC Sans" pitchFamily="2"/>
                <a:cs typeface="DejaVu LGC Sans" pitchFamily="2"/>
              </a:defRPr>
            </a:lvl2pPr>
            <a:lvl3pPr marL="1296000" marR="0" lvl="2" indent="-216000">
              <a:spcBef>
                <a:spcPts val="0"/>
              </a:spcBef>
              <a:spcAft>
                <a:spcPts val="850"/>
              </a:spcAft>
              <a:buSzPct val="45000"/>
              <a:buFont typeface="StarSymbol"/>
              <a:buChar char="●"/>
              <a:defRPr lang="pt-BR" sz="2400" b="0" i="0" u="none" strike="noStrike">
                <a:ln>
                  <a:noFill/>
                </a:ln>
                <a:latin typeface="Nimbus Sans L" pitchFamily="18"/>
                <a:ea typeface="DejaVu LGC Sans" pitchFamily="2"/>
                <a:cs typeface="DejaVu LGC Sans" pitchFamily="2"/>
              </a:defRPr>
            </a:lvl3pPr>
            <a:lvl4pPr marL="1728000" marR="0" lvl="3" indent="-216000">
              <a:spcBef>
                <a:spcPts val="0"/>
              </a:spcBef>
              <a:spcAft>
                <a:spcPts val="567"/>
              </a:spcAft>
              <a:buSzPct val="75000"/>
              <a:buFont typeface="StarSymbol"/>
              <a:buChar char="–"/>
              <a:defRPr lang="pt-BR" sz="2000" b="0" i="0" u="none" strike="noStrike">
                <a:ln>
                  <a:noFill/>
                </a:ln>
                <a:latin typeface="Nimbus Sans L" pitchFamily="18"/>
                <a:ea typeface="DejaVu LGC Sans" pitchFamily="2"/>
                <a:cs typeface="DejaVu LGC Sans" pitchFamily="2"/>
              </a:defRPr>
            </a:lvl4pPr>
            <a:lvl5pPr marL="2160000" marR="0" lvl="4"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5pPr>
            <a:lvl6pPr marL="2592000" marR="0" lvl="5"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6pPr>
            <a:lvl7pPr marL="3024000" marR="0" lvl="6"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7pPr>
            <a:lvl8pPr marL="3456000" marR="0" lvl="7"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8pPr>
            <a:lvl9pPr marL="3887999" marR="0" lvl="8" indent="-216000">
              <a:spcBef>
                <a:spcPts val="0"/>
              </a:spcBef>
              <a:spcAft>
                <a:spcPts val="283"/>
              </a:spcAft>
              <a:buSzPct val="45000"/>
              <a:buFont typeface="StarSymbol"/>
              <a:buChar char="●"/>
              <a:defRPr lang="pt-BR" sz="2000" b="0" i="0" u="none" strike="noStrike">
                <a:ln>
                  <a:noFill/>
                </a:ln>
                <a:latin typeface="Nimbus Sans L" pitchFamily="18"/>
                <a:ea typeface="DejaVu LGC Sans" pitchFamily="2"/>
                <a:cs typeface="DejaVu LGC Sans" pitchFamily="2"/>
              </a:defRPr>
            </a:lvl9pPr>
          </a:lstStyle>
          <a:p>
            <a:pPr lvl="0" algn="ctr">
              <a:buNone/>
            </a:pPr>
            <a:endParaRPr lang="pt-BR" dirty="0">
              <a:solidFill>
                <a:schemeClr val="tx1"/>
              </a:solidFill>
              <a:latin typeface="Arial Rounded MT Bold" pitchFamily="34" charset="0"/>
            </a:endParaRPr>
          </a:p>
          <a:p>
            <a:pPr lvl="0" algn="ctr">
              <a:buNone/>
            </a:pPr>
            <a:endParaRPr lang="pt-BR" sz="4000" b="1" dirty="0" smtClean="0">
              <a:solidFill>
                <a:schemeClr val="tx1"/>
              </a:solidFill>
              <a:latin typeface="Arial Rounded MT Bold" pitchFamily="34" charset="0"/>
            </a:endParaRPr>
          </a:p>
          <a:p>
            <a:pPr lvl="0" algn="ctr">
              <a:buNone/>
            </a:pPr>
            <a:r>
              <a:rPr lang="pt-BR" sz="4000" b="1" dirty="0" smtClean="0">
                <a:solidFill>
                  <a:schemeClr val="tx1"/>
                </a:solidFill>
                <a:latin typeface="Arial Rounded MT Bold" pitchFamily="34" charset="0"/>
              </a:rPr>
              <a:t>Obrigada!</a:t>
            </a:r>
          </a:p>
          <a:p>
            <a:pPr lvl="0" algn="ctr">
              <a:buNone/>
            </a:pPr>
            <a:endParaRPr lang="pt-BR" sz="2000" dirty="0">
              <a:solidFill>
                <a:schemeClr val="tx1"/>
              </a:solidFill>
              <a:latin typeface="Arial Rounded MT Bold" pitchFamily="34" charset="0"/>
            </a:endParaRPr>
          </a:p>
          <a:p>
            <a:pPr lvl="0" algn="ctr">
              <a:buNone/>
            </a:pPr>
            <a:endParaRPr lang="pt-BR" sz="2600" b="1" dirty="0" smtClean="0">
              <a:solidFill>
                <a:schemeClr val="tx1"/>
              </a:solidFill>
              <a:latin typeface="Arial Rounded MT Bold" pitchFamily="34" charset="0"/>
            </a:endParaRPr>
          </a:p>
          <a:p>
            <a:pPr lvl="0" algn="ctr">
              <a:buNone/>
            </a:pPr>
            <a:endParaRPr lang="pt-BR" sz="2600" b="1" dirty="0" smtClean="0">
              <a:solidFill>
                <a:schemeClr val="tx1"/>
              </a:solidFill>
              <a:latin typeface="Arial Rounded MT Bold" pitchFamily="34" charset="0"/>
            </a:endParaRPr>
          </a:p>
          <a:p>
            <a:pPr lvl="0" algn="ctr">
              <a:buNone/>
            </a:pPr>
            <a:endParaRPr lang="pt-BR" sz="2600" b="1" dirty="0">
              <a:solidFill>
                <a:schemeClr val="tx1"/>
              </a:solidFill>
              <a:latin typeface="Arial Rounded MT Bold" pitchFamily="34" charset="0"/>
            </a:endParaRPr>
          </a:p>
        </p:txBody>
      </p:sp>
    </p:spTree>
  </p:cSld>
  <p:clrMapOvr>
    <a:masterClrMapping/>
  </p:clrMapOvr>
  <p:transition spd="slow">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5827" y="3703862"/>
            <a:ext cx="6806853" cy="3172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title"/>
          </p:nvPr>
        </p:nvSpPr>
        <p:spPr>
          <a:xfrm>
            <a:off x="503999" y="395461"/>
            <a:ext cx="9071640" cy="886229"/>
          </a:xfrm>
        </p:spPr>
        <p:txBody>
          <a:bodyPr/>
          <a:lstStyle/>
          <a:p>
            <a:pPr algn="l"/>
            <a:r>
              <a:rPr lang="pt-BR" sz="3600" dirty="0" smtClean="0">
                <a:latin typeface="Arial Rounded MT Bold" pitchFamily="34" charset="0"/>
              </a:rPr>
              <a:t>Cenário Atual</a:t>
            </a:r>
            <a:endParaRPr lang="pt-BR" sz="3600" dirty="0">
              <a:latin typeface="Arial Rounded MT Bold" pitchFamily="34" charset="0"/>
            </a:endParaRPr>
          </a:p>
        </p:txBody>
      </p:sp>
      <p:sp>
        <p:nvSpPr>
          <p:cNvPr id="3" name="Espaço Reservado para Conteúdo 2"/>
          <p:cNvSpPr>
            <a:spLocks noGrp="1"/>
          </p:cNvSpPr>
          <p:nvPr>
            <p:ph idx="1"/>
          </p:nvPr>
        </p:nvSpPr>
        <p:spPr>
          <a:xfrm>
            <a:off x="503999" y="1331565"/>
            <a:ext cx="9072817" cy="2874893"/>
          </a:xfrm>
        </p:spPr>
        <p:txBody>
          <a:bodyPr/>
          <a:lstStyle/>
          <a:p>
            <a:pPr marL="108000" indent="0" algn="just">
              <a:buNone/>
            </a:pPr>
            <a:r>
              <a:rPr lang="pt-BR" sz="2400" dirty="0" smtClean="0"/>
              <a:t>Modelagem de Processos de Negócio de maneira </a:t>
            </a:r>
            <a:r>
              <a:rPr lang="pt-BR" sz="2400" dirty="0" smtClean="0">
                <a:solidFill>
                  <a:srgbClr val="C00000"/>
                </a:solidFill>
              </a:rPr>
              <a:t>Imperativa</a:t>
            </a:r>
            <a:r>
              <a:rPr lang="pt-BR" sz="2400" dirty="0" smtClean="0"/>
              <a:t>, também conhecida como </a:t>
            </a:r>
            <a:r>
              <a:rPr lang="pt-BR" sz="2400" dirty="0" smtClean="0">
                <a:solidFill>
                  <a:srgbClr val="C00000"/>
                </a:solidFill>
              </a:rPr>
              <a:t>Procedural</a:t>
            </a:r>
            <a:r>
              <a:rPr lang="pt-BR" sz="2400" dirty="0" smtClean="0"/>
              <a:t>, que especifica exatamente COMO, O QUE e QUANDO devem executar. Exige que todas as alternativas de execução seja explícita.</a:t>
            </a:r>
          </a:p>
          <a:p>
            <a:pPr marL="108000" indent="0" algn="just">
              <a:buNone/>
            </a:pPr>
            <a:r>
              <a:rPr lang="pt-BR" sz="2400" dirty="0" smtClean="0"/>
              <a:t>Exemplos: BPMN, EPC e UML (Diagrama de Atividades).</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3999" y="467469"/>
            <a:ext cx="9071640" cy="886229"/>
          </a:xfrm>
        </p:spPr>
        <p:txBody>
          <a:bodyPr/>
          <a:lstStyle/>
          <a:p>
            <a:pPr algn="l"/>
            <a:r>
              <a:rPr lang="pt-BR" sz="3600" dirty="0" smtClean="0">
                <a:latin typeface="Arial Rounded MT Bold" pitchFamily="34" charset="0"/>
              </a:rPr>
              <a:t>Motivação</a:t>
            </a:r>
            <a:endParaRPr lang="pt-BR" sz="3600" dirty="0">
              <a:latin typeface="Arial Rounded MT Bold" pitchFamily="34" charset="0"/>
            </a:endParaRPr>
          </a:p>
        </p:txBody>
      </p:sp>
      <p:sp>
        <p:nvSpPr>
          <p:cNvPr id="3" name="Espaço Reservado para Conteúdo 2"/>
          <p:cNvSpPr>
            <a:spLocks noGrp="1"/>
          </p:cNvSpPr>
          <p:nvPr>
            <p:ph idx="1"/>
          </p:nvPr>
        </p:nvSpPr>
        <p:spPr>
          <a:xfrm>
            <a:off x="503808" y="1547589"/>
            <a:ext cx="9145016" cy="5184576"/>
          </a:xfrm>
        </p:spPr>
        <p:txBody>
          <a:bodyPr/>
          <a:lstStyle/>
          <a:p>
            <a:pPr marL="92075" indent="0" algn="just">
              <a:buSzPct val="80000"/>
              <a:buNone/>
            </a:pPr>
            <a:r>
              <a:rPr lang="pt-BR" sz="2800" dirty="0" smtClean="0"/>
              <a:t>Devido a uma incompatibilidade entre a forma preferida de trabalho e da forma como o sistema trabalha as empresas poderão ser obrigadas a executar inapropriados processos de negócio. </a:t>
            </a:r>
          </a:p>
          <a:p>
            <a:pPr marL="92075" indent="0">
              <a:buNone/>
            </a:pPr>
            <a:r>
              <a:rPr lang="pt-BR" sz="2800" dirty="0" smtClean="0"/>
              <a:t>Um processo, duas realidades paralelas:</a:t>
            </a:r>
          </a:p>
          <a:p>
            <a:pPr marL="524075" lvl="1" indent="15875"/>
            <a:r>
              <a:rPr lang="pt-BR" sz="2400" dirty="0" smtClean="0"/>
              <a:t> o trabalho é feito fora do sistema de uma maneira, e depois registradas no sistema de outra maneira. </a:t>
            </a:r>
          </a:p>
          <a:p>
            <a:pPr marL="6350" lvl="1" indent="15875" algn="ctr">
              <a:buNone/>
            </a:pPr>
            <a:r>
              <a:rPr lang="pt-BR" sz="2400" dirty="0" smtClean="0">
                <a:solidFill>
                  <a:srgbClr val="C00000"/>
                </a:solidFill>
              </a:rPr>
              <a:t>Esses problemas podem impedir uma empresa de utilizar um sistema de BPM (Business </a:t>
            </a:r>
            <a:r>
              <a:rPr lang="pt-BR" sz="2400" dirty="0" err="1" smtClean="0">
                <a:solidFill>
                  <a:srgbClr val="C00000"/>
                </a:solidFill>
              </a:rPr>
              <a:t>Process</a:t>
            </a:r>
            <a:r>
              <a:rPr lang="pt-BR" sz="2400" dirty="0" smtClean="0">
                <a:solidFill>
                  <a:srgbClr val="C00000"/>
                </a:solidFill>
              </a:rPr>
              <a:t> Management).</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9792" y="467469"/>
            <a:ext cx="9071640" cy="1080120"/>
          </a:xfrm>
        </p:spPr>
        <p:txBody>
          <a:bodyPr/>
          <a:lstStyle/>
          <a:p>
            <a:pPr algn="l"/>
            <a:r>
              <a:rPr lang="pt-BR" sz="3200" dirty="0" smtClean="0">
                <a:latin typeface="Arial Rounded MT Bold" pitchFamily="34" charset="0"/>
              </a:rPr>
              <a:t>Processos de Negócio Flexíveis </a:t>
            </a:r>
            <a:br>
              <a:rPr lang="pt-BR" sz="3200" dirty="0" smtClean="0">
                <a:latin typeface="Arial Rounded MT Bold" pitchFamily="34" charset="0"/>
              </a:rPr>
            </a:br>
            <a:r>
              <a:rPr lang="pt-BR" sz="3200" dirty="0" smtClean="0">
                <a:latin typeface="Arial Rounded MT Bold" pitchFamily="34" charset="0"/>
              </a:rPr>
              <a:t>Baseado em Regras</a:t>
            </a:r>
            <a:endParaRPr lang="pt-BR" sz="3200" dirty="0">
              <a:latin typeface="Arial Rounded MT Bold" pitchFamily="34" charset="0"/>
            </a:endParaRPr>
          </a:p>
        </p:txBody>
      </p:sp>
      <p:sp>
        <p:nvSpPr>
          <p:cNvPr id="3" name="Espaço Reservado para Conteúdo 2"/>
          <p:cNvSpPr>
            <a:spLocks noGrp="1"/>
          </p:cNvSpPr>
          <p:nvPr>
            <p:ph idx="1"/>
          </p:nvPr>
        </p:nvSpPr>
        <p:spPr>
          <a:xfrm>
            <a:off x="287784" y="1769040"/>
            <a:ext cx="9289032" cy="4989240"/>
          </a:xfrm>
        </p:spPr>
        <p:txBody>
          <a:bodyPr/>
          <a:lstStyle/>
          <a:p>
            <a:r>
              <a:rPr lang="pt-BR" sz="2800" dirty="0" smtClean="0"/>
              <a:t>Forma diferente que aumenta a liberdade de execução;</a:t>
            </a:r>
          </a:p>
          <a:p>
            <a:r>
              <a:rPr lang="pt-BR" sz="2800" dirty="0" smtClean="0"/>
              <a:t>Foca sobre o que é mais importante:</a:t>
            </a:r>
          </a:p>
          <a:p>
            <a:pPr lvl="1"/>
            <a:r>
              <a:rPr lang="pt-BR" sz="2400" dirty="0" smtClean="0"/>
              <a:t>Descreve as atividades que podem ser executadas (apenas as impostas pela empresa);</a:t>
            </a:r>
          </a:p>
          <a:p>
            <a:pPr lvl="1"/>
            <a:r>
              <a:rPr lang="pt-BR" sz="2400" dirty="0" smtClean="0"/>
              <a:t>Restrições que impedem o comportamento indesejável;</a:t>
            </a:r>
          </a:p>
          <a:p>
            <a:pPr lvl="1"/>
            <a:r>
              <a:rPr lang="pt-BR" sz="2400" dirty="0" smtClean="0"/>
              <a:t>Toda dependência tem que existir justificativa.</a:t>
            </a:r>
          </a:p>
          <a:p>
            <a:pPr algn="ctr">
              <a:buNone/>
            </a:pPr>
            <a:r>
              <a:rPr lang="pt-BR" sz="2400" dirty="0" smtClean="0">
                <a:solidFill>
                  <a:srgbClr val="C00000"/>
                </a:solidFill>
              </a:rPr>
              <a:t>Tudo que não viole uma restrição é permitido. </a:t>
            </a:r>
            <a:endParaRPr lang="pt-BR" sz="2400" dirty="0">
              <a:solidFill>
                <a:srgbClr val="C00000"/>
              </a:solidFill>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3999" y="395460"/>
            <a:ext cx="9071640" cy="1224137"/>
          </a:xfrm>
        </p:spPr>
        <p:txBody>
          <a:bodyPr/>
          <a:lstStyle/>
          <a:p>
            <a:pPr algn="l"/>
            <a:r>
              <a:rPr lang="pt-BR" sz="3200" dirty="0" smtClean="0">
                <a:latin typeface="Arial Rounded MT Bold" pitchFamily="34" charset="0"/>
              </a:rPr>
              <a:t>Processos de Negócio Flexíveis </a:t>
            </a:r>
            <a:br>
              <a:rPr lang="pt-BR" sz="3200" dirty="0" smtClean="0">
                <a:latin typeface="Arial Rounded MT Bold" pitchFamily="34" charset="0"/>
              </a:rPr>
            </a:br>
            <a:r>
              <a:rPr lang="pt-BR" sz="3200" dirty="0" smtClean="0">
                <a:latin typeface="Arial Rounded MT Bold" pitchFamily="34" charset="0"/>
              </a:rPr>
              <a:t>Baseado em Regras</a:t>
            </a:r>
            <a:endParaRPr lang="pt-BR" sz="3200" dirty="0">
              <a:latin typeface="Arial Rounded MT Bold" pitchFamily="34" charset="0"/>
            </a:endParaRPr>
          </a:p>
        </p:txBody>
      </p:sp>
      <p:sp>
        <p:nvSpPr>
          <p:cNvPr id="3" name="Espaço Reservado para Conteúdo 2"/>
          <p:cNvSpPr>
            <a:spLocks noGrp="1"/>
          </p:cNvSpPr>
          <p:nvPr>
            <p:ph idx="1"/>
          </p:nvPr>
        </p:nvSpPr>
        <p:spPr>
          <a:xfrm>
            <a:off x="503999" y="1619597"/>
            <a:ext cx="9144825" cy="4989240"/>
          </a:xfrm>
        </p:spPr>
        <p:txBody>
          <a:bodyPr/>
          <a:lstStyle/>
          <a:p>
            <a:pPr algn="just"/>
            <a:r>
              <a:rPr lang="pt-BR" sz="2800" dirty="0" smtClean="0">
                <a:solidFill>
                  <a:schemeClr val="tx1"/>
                </a:solidFill>
              </a:rPr>
              <a:t>Estilo declarativo;</a:t>
            </a:r>
          </a:p>
          <a:p>
            <a:pPr algn="just"/>
            <a:r>
              <a:rPr lang="pt-BR" sz="2800" dirty="0" smtClean="0">
                <a:solidFill>
                  <a:schemeClr val="tx1"/>
                </a:solidFill>
              </a:rPr>
              <a:t>Usando regras o comportamento é restrito;</a:t>
            </a:r>
          </a:p>
          <a:p>
            <a:pPr algn="just"/>
            <a:r>
              <a:rPr lang="pt-BR" sz="2800" dirty="0" smtClean="0">
                <a:solidFill>
                  <a:schemeClr val="tx1"/>
                </a:solidFill>
              </a:rPr>
              <a:t>Regras definem as fronteiras em qual as atividades podem ser executadas;</a:t>
            </a:r>
          </a:p>
          <a:p>
            <a:pPr marL="108000" indent="0" algn="ctr">
              <a:spcAft>
                <a:spcPts val="0"/>
              </a:spcAft>
              <a:buNone/>
              <a:defRPr/>
            </a:pPr>
            <a:r>
              <a:rPr lang="pt-BR" sz="2400" dirty="0"/>
              <a:t>Exemplos de um processo em uma Clínica:</a:t>
            </a:r>
          </a:p>
          <a:p>
            <a:pPr marL="108000" indent="0">
              <a:spcAft>
                <a:spcPts val="0"/>
              </a:spcAft>
              <a:buNone/>
              <a:defRPr/>
            </a:pPr>
            <a:endParaRPr lang="pt-BR" sz="2400" dirty="0"/>
          </a:p>
          <a:p>
            <a:pPr marL="108000" indent="0" algn="ctr" eaLnBrk="1" fontAlgn="auto">
              <a:spcAft>
                <a:spcPts val="1200"/>
              </a:spcAft>
              <a:buNone/>
              <a:defRPr/>
            </a:pPr>
            <a:r>
              <a:rPr lang="pt-BR" sz="2000" dirty="0">
                <a:solidFill>
                  <a:srgbClr val="C00000"/>
                </a:solidFill>
              </a:rPr>
              <a:t>Avaliar o Paciente </a:t>
            </a:r>
            <a:r>
              <a:rPr lang="pt-BR" sz="2000" dirty="0"/>
              <a:t>é a atividade inicial;</a:t>
            </a:r>
          </a:p>
          <a:p>
            <a:pPr marL="108000" indent="0" algn="ctr" eaLnBrk="1" fontAlgn="auto">
              <a:spcAft>
                <a:spcPts val="1200"/>
              </a:spcAft>
              <a:buNone/>
              <a:defRPr/>
            </a:pPr>
            <a:r>
              <a:rPr lang="pt-BR" sz="2000" dirty="0">
                <a:solidFill>
                  <a:srgbClr val="C00000"/>
                </a:solidFill>
              </a:rPr>
              <a:t>Cirurgia </a:t>
            </a:r>
            <a:r>
              <a:rPr lang="pt-BR" sz="2000" dirty="0"/>
              <a:t>não pode ser executada antes de </a:t>
            </a:r>
            <a:r>
              <a:rPr lang="pt-BR" sz="2000" dirty="0">
                <a:solidFill>
                  <a:srgbClr val="C00000"/>
                </a:solidFill>
              </a:rPr>
              <a:t>Realizar Raio-X</a:t>
            </a:r>
            <a:r>
              <a:rPr lang="pt-BR" sz="2000" dirty="0"/>
              <a:t>;</a:t>
            </a:r>
          </a:p>
          <a:p>
            <a:pPr marL="108000" indent="0" algn="ctr" eaLnBrk="1" fontAlgn="auto">
              <a:spcAft>
                <a:spcPts val="1200"/>
              </a:spcAft>
              <a:buNone/>
              <a:defRPr/>
            </a:pPr>
            <a:r>
              <a:rPr lang="pt-BR" sz="2000" dirty="0">
                <a:solidFill>
                  <a:srgbClr val="C00000"/>
                </a:solidFill>
              </a:rPr>
              <a:t>Realizar Raio-X </a:t>
            </a:r>
            <a:r>
              <a:rPr lang="pt-BR" sz="2000" dirty="0"/>
              <a:t>tem que ser feito pelo menos 1 vez;</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3999" y="395462"/>
            <a:ext cx="9071640" cy="1224136"/>
          </a:xfrm>
        </p:spPr>
        <p:txBody>
          <a:bodyPr/>
          <a:lstStyle/>
          <a:p>
            <a:pPr algn="l"/>
            <a:r>
              <a:rPr lang="pt-BR" sz="3200" dirty="0" smtClean="0">
                <a:latin typeface="Arial Rounded MT Bold" pitchFamily="34" charset="0"/>
              </a:rPr>
              <a:t>Comparativo do Comportamento</a:t>
            </a:r>
            <a:br>
              <a:rPr lang="pt-BR" sz="3200" dirty="0" smtClean="0">
                <a:latin typeface="Arial Rounded MT Bold" pitchFamily="34" charset="0"/>
              </a:rPr>
            </a:br>
            <a:r>
              <a:rPr lang="pt-BR" sz="3200" dirty="0" smtClean="0">
                <a:latin typeface="Arial Rounded MT Bold" pitchFamily="34" charset="0"/>
              </a:rPr>
              <a:t>Procedural  X Declarativo</a:t>
            </a:r>
            <a:endParaRPr lang="pt-BR" sz="3200" dirty="0">
              <a:latin typeface="Arial Rounded MT Bold" pitchFamily="34" charset="0"/>
            </a:endParaRPr>
          </a:p>
        </p:txBody>
      </p:sp>
      <p:sp>
        <p:nvSpPr>
          <p:cNvPr id="6" name="Retângulo 5"/>
          <p:cNvSpPr/>
          <p:nvPr/>
        </p:nvSpPr>
        <p:spPr>
          <a:xfrm>
            <a:off x="6912520" y="6228109"/>
            <a:ext cx="2736304"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pt-BR" sz="1600" dirty="0" smtClean="0">
                <a:solidFill>
                  <a:sysClr val="windowText" lastClr="000000"/>
                </a:solidFill>
              </a:rPr>
              <a:t>Fonte: M. Pesic, 2008 </a:t>
            </a:r>
          </a:p>
          <a:p>
            <a:pPr algn="r"/>
            <a:r>
              <a:rPr lang="pt-BR" sz="1600" dirty="0" smtClean="0">
                <a:solidFill>
                  <a:sysClr val="windowText" lastClr="000000"/>
                </a:solidFill>
              </a:rPr>
              <a:t>Adaptado</a:t>
            </a:r>
            <a:endParaRPr lang="pt-BR" sz="1600" dirty="0">
              <a:solidFill>
                <a:sysClr val="windowText" lastClr="000000"/>
              </a:solidFill>
            </a:endParaRPr>
          </a:p>
        </p:txBody>
      </p:sp>
      <p:pic>
        <p:nvPicPr>
          <p:cNvPr id="3" name="Picture 2"/>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048828" y="1763612"/>
            <a:ext cx="5439756" cy="5047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9792" y="467469"/>
            <a:ext cx="9215847" cy="886229"/>
          </a:xfrm>
        </p:spPr>
        <p:txBody>
          <a:bodyPr/>
          <a:lstStyle/>
          <a:p>
            <a:pPr algn="l"/>
            <a:r>
              <a:rPr lang="pt-BR" sz="3600" dirty="0" smtClean="0">
                <a:latin typeface="Arial Rounded MT Bold" pitchFamily="34" charset="0"/>
              </a:rPr>
              <a:t>Modelagem e Ferramentas</a:t>
            </a:r>
            <a:endParaRPr lang="pt-BR" sz="3600" dirty="0">
              <a:latin typeface="Arial Rounded MT Bold" pitchFamily="34" charset="0"/>
            </a:endParaRPr>
          </a:p>
        </p:txBody>
      </p:sp>
      <p:sp>
        <p:nvSpPr>
          <p:cNvPr id="3" name="Espaço Reservado para Conteúdo 2"/>
          <p:cNvSpPr>
            <a:spLocks noGrp="1"/>
          </p:cNvSpPr>
          <p:nvPr>
            <p:ph idx="1"/>
          </p:nvPr>
        </p:nvSpPr>
        <p:spPr>
          <a:xfrm>
            <a:off x="431800" y="1619597"/>
            <a:ext cx="9145016" cy="5040560"/>
          </a:xfrm>
        </p:spPr>
        <p:txBody>
          <a:bodyPr/>
          <a:lstStyle/>
          <a:p>
            <a:pPr marL="0" indent="0" algn="just">
              <a:buNone/>
            </a:pPr>
            <a:r>
              <a:rPr lang="pt-BR" sz="2800" dirty="0" smtClean="0"/>
              <a:t>Este experimento teve como objetivo principal a avaliação de três métricas (</a:t>
            </a:r>
            <a:r>
              <a:rPr lang="pt-BR" sz="2800" dirty="0" err="1" smtClean="0"/>
              <a:t>corretude</a:t>
            </a:r>
            <a:r>
              <a:rPr lang="pt-BR" sz="2800" dirty="0" smtClean="0"/>
              <a:t>, flexibilidade e produtividade) utilizando duas modelagens para processos de negócio:</a:t>
            </a:r>
          </a:p>
          <a:p>
            <a:r>
              <a:rPr lang="pt-BR" sz="2800" dirty="0" smtClean="0">
                <a:solidFill>
                  <a:schemeClr val="tx1"/>
                </a:solidFill>
              </a:rPr>
              <a:t>Workflow (BPMN)</a:t>
            </a:r>
          </a:p>
          <a:p>
            <a:pPr lvl="1"/>
            <a:r>
              <a:rPr lang="pt-BR" sz="2400" dirty="0" err="1" smtClean="0">
                <a:solidFill>
                  <a:schemeClr val="tx1"/>
                </a:solidFill>
              </a:rPr>
              <a:t>BizAgi</a:t>
            </a:r>
            <a:r>
              <a:rPr lang="pt-BR" sz="2400" dirty="0" smtClean="0">
                <a:solidFill>
                  <a:schemeClr val="tx1"/>
                </a:solidFill>
              </a:rPr>
              <a:t> </a:t>
            </a:r>
            <a:r>
              <a:rPr lang="pt-BR" sz="2400" dirty="0" err="1" smtClean="0">
                <a:solidFill>
                  <a:schemeClr val="tx1"/>
                </a:solidFill>
              </a:rPr>
              <a:t>Modeler</a:t>
            </a:r>
            <a:endParaRPr lang="pt-BR" sz="2400" dirty="0" smtClean="0">
              <a:solidFill>
                <a:schemeClr val="tx1"/>
              </a:solidFill>
            </a:endParaRPr>
          </a:p>
          <a:p>
            <a:r>
              <a:rPr lang="pt-BR" sz="2800" dirty="0" smtClean="0">
                <a:solidFill>
                  <a:schemeClr val="tx1"/>
                </a:solidFill>
              </a:rPr>
              <a:t>Declarativa</a:t>
            </a:r>
            <a:r>
              <a:rPr lang="pt-BR" sz="2800" dirty="0">
                <a:solidFill>
                  <a:schemeClr val="tx1"/>
                </a:solidFill>
              </a:rPr>
              <a:t> </a:t>
            </a:r>
            <a:r>
              <a:rPr lang="pt-BR" sz="2800" dirty="0" smtClean="0">
                <a:solidFill>
                  <a:schemeClr val="tx1"/>
                </a:solidFill>
              </a:rPr>
              <a:t>baseada em regras</a:t>
            </a:r>
          </a:p>
          <a:p>
            <a:pPr lvl="1"/>
            <a:r>
              <a:rPr lang="pt-BR" sz="2400" dirty="0" err="1" smtClean="0">
                <a:solidFill>
                  <a:schemeClr val="tx1"/>
                </a:solidFill>
              </a:rPr>
              <a:t>Kinetic</a:t>
            </a:r>
            <a:r>
              <a:rPr lang="pt-BR" sz="2400" dirty="0" smtClean="0">
                <a:solidFill>
                  <a:schemeClr val="tx1"/>
                </a:solidFill>
              </a:rPr>
              <a:t> </a:t>
            </a:r>
            <a:r>
              <a:rPr lang="pt-BR" sz="2400" dirty="0" err="1" smtClean="0">
                <a:solidFill>
                  <a:schemeClr val="tx1"/>
                </a:solidFill>
              </a:rPr>
              <a:t>Process</a:t>
            </a:r>
            <a:r>
              <a:rPr lang="pt-BR" sz="2400" dirty="0" smtClean="0">
                <a:solidFill>
                  <a:schemeClr val="tx1"/>
                </a:solidFill>
              </a:rPr>
              <a:t> Manager</a:t>
            </a:r>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3808" y="589352"/>
            <a:ext cx="9071831" cy="814221"/>
          </a:xfrm>
        </p:spPr>
        <p:txBody>
          <a:bodyPr/>
          <a:lstStyle/>
          <a:p>
            <a:pPr algn="l"/>
            <a:r>
              <a:rPr lang="pt-BR" sz="3600" dirty="0" smtClean="0">
                <a:latin typeface="Arial Rounded MT Bold" pitchFamily="34" charset="0"/>
              </a:rPr>
              <a:t>Experimento - Planejamento</a:t>
            </a:r>
            <a:endParaRPr lang="pt-BR" sz="3600" dirty="0">
              <a:latin typeface="Arial Rounded MT Bold" pitchFamily="34" charset="0"/>
            </a:endParaRPr>
          </a:p>
        </p:txBody>
      </p:sp>
      <p:sp>
        <p:nvSpPr>
          <p:cNvPr id="3" name="Espaço Reservado para Conteúdo 2"/>
          <p:cNvSpPr>
            <a:spLocks noGrp="1"/>
          </p:cNvSpPr>
          <p:nvPr>
            <p:ph idx="1"/>
          </p:nvPr>
        </p:nvSpPr>
        <p:spPr>
          <a:xfrm>
            <a:off x="575815" y="1475581"/>
            <a:ext cx="9001001" cy="5328592"/>
          </a:xfrm>
        </p:spPr>
        <p:txBody>
          <a:bodyPr/>
          <a:lstStyle/>
          <a:p>
            <a:pPr marL="0" indent="0" algn="just">
              <a:buNone/>
            </a:pPr>
            <a:r>
              <a:rPr lang="pt-BR" sz="2400" dirty="0" smtClean="0"/>
              <a:t>Os participantes foram 44 alunos do Mestrado Profissional do </a:t>
            </a:r>
            <a:r>
              <a:rPr lang="pt-BR" sz="2400" dirty="0" err="1" smtClean="0"/>
              <a:t>CIn</a:t>
            </a:r>
            <a:r>
              <a:rPr lang="pt-BR" sz="2400" dirty="0" smtClean="0"/>
              <a:t>, sem experiência em modelagem de processos;</a:t>
            </a:r>
          </a:p>
          <a:p>
            <a:pPr marL="0" indent="0" algn="just">
              <a:buNone/>
            </a:pPr>
            <a:r>
              <a:rPr lang="pt-BR" sz="2400" dirty="0" smtClean="0"/>
              <a:t>Receberam na disciplina de BPM o treinamento nas duas abordagens do estudo;</a:t>
            </a:r>
          </a:p>
          <a:p>
            <a:pPr marL="0" indent="0" algn="just">
              <a:buNone/>
            </a:pPr>
            <a:r>
              <a:rPr lang="pt-BR" sz="2400" dirty="0" smtClean="0"/>
              <a:t>Após treinamento um teste foi aplicado com objetivo de determinar qual abordagem o aluno teve melhor entendimento, para alocá-lo então, nesta abordagem;</a:t>
            </a:r>
          </a:p>
          <a:p>
            <a:pPr marL="0" indent="0" algn="just">
              <a:buNone/>
            </a:pPr>
            <a:r>
              <a:rPr lang="pt-BR" sz="2400" dirty="0" smtClean="0"/>
              <a:t>O resultado dos testes apontou um equilíbrio na aprendizagem, pois a turma foi dividida exatamente em 22 participantes em cada abordagem.</a:t>
            </a:r>
          </a:p>
        </p:txBody>
      </p:sp>
    </p:spTree>
    <p:extLst>
      <p:ext uri="{BB962C8B-B14F-4D97-AF65-F5344CB8AC3E}">
        <p14:creationId xmlns:p14="http://schemas.microsoft.com/office/powerpoint/2010/main" val="2377385308"/>
      </p:ext>
    </p:extLst>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3808" y="467469"/>
            <a:ext cx="9071831" cy="814221"/>
          </a:xfrm>
        </p:spPr>
        <p:txBody>
          <a:bodyPr/>
          <a:lstStyle/>
          <a:p>
            <a:pPr algn="l"/>
            <a:r>
              <a:rPr lang="pt-BR" sz="3600" dirty="0" smtClean="0">
                <a:latin typeface="Arial Rounded MT Bold" pitchFamily="34" charset="0"/>
              </a:rPr>
              <a:t>Experimento - Planejamento</a:t>
            </a:r>
            <a:endParaRPr lang="pt-BR" sz="3600" dirty="0">
              <a:latin typeface="Arial Rounded MT Bold" pitchFamily="34" charset="0"/>
            </a:endParaRPr>
          </a:p>
        </p:txBody>
      </p:sp>
      <p:sp>
        <p:nvSpPr>
          <p:cNvPr id="3" name="Espaço Reservado para Conteúdo 2"/>
          <p:cNvSpPr>
            <a:spLocks noGrp="1"/>
          </p:cNvSpPr>
          <p:nvPr>
            <p:ph idx="1"/>
          </p:nvPr>
        </p:nvSpPr>
        <p:spPr>
          <a:xfrm>
            <a:off x="431801" y="1475581"/>
            <a:ext cx="9145016" cy="5328592"/>
          </a:xfrm>
        </p:spPr>
        <p:txBody>
          <a:bodyPr/>
          <a:lstStyle/>
          <a:p>
            <a:pPr marL="0" indent="0" algn="just">
              <a:buNone/>
            </a:pPr>
            <a:r>
              <a:rPr lang="pt-BR" sz="2600" dirty="0" smtClean="0"/>
              <a:t>O nosso estudo selecionou um Processo de Negócio de uma empresa de Desenvolvimento de Software, com as seguintes atribuições:</a:t>
            </a:r>
          </a:p>
          <a:p>
            <a:pPr marL="432000" lvl="1" indent="0" algn="just">
              <a:buSzPct val="120000"/>
              <a:buFont typeface="Arial" pitchFamily="34" charset="0"/>
              <a:buChar char="•"/>
            </a:pPr>
            <a:r>
              <a:rPr lang="pt-BR" sz="2000" dirty="0" smtClean="0"/>
              <a:t> Um Cenário Padrão, onde os requisitos foram colhidos e escritos em linguagem natural, totalizando 14 regras de negócio;</a:t>
            </a:r>
          </a:p>
          <a:p>
            <a:pPr marL="432000" lvl="1" indent="0" algn="just">
              <a:buSzPct val="120000"/>
              <a:buFont typeface="Arial" pitchFamily="34" charset="0"/>
              <a:buChar char="•"/>
            </a:pPr>
            <a:r>
              <a:rPr lang="pt-BR" sz="2000" dirty="0" smtClean="0"/>
              <a:t> Um Caderno de Casos de Teste que permitiam testar a flexibilidade da modelagem divididos em: 1 caso padrão; 2 casos de teste Flexibilidade e; 2 casos de teste Excesso de Flexibilidade.</a:t>
            </a:r>
          </a:p>
          <a:p>
            <a:pPr marL="0" indent="0" algn="just">
              <a:buSzPct val="120000"/>
              <a:buNone/>
            </a:pPr>
            <a:r>
              <a:rPr lang="pt-BR" sz="2600" dirty="0" smtClean="0"/>
              <a:t>A análise estatística utilizada foi o Teste T </a:t>
            </a:r>
            <a:r>
              <a:rPr lang="pt-BR" sz="2600" dirty="0" err="1" smtClean="0"/>
              <a:t>Student</a:t>
            </a:r>
            <a:r>
              <a:rPr lang="pt-BR" sz="2600" dirty="0" smtClean="0"/>
              <a:t> com o nível de confiança 95% em todas as hipóteses formuladas.</a:t>
            </a:r>
          </a:p>
        </p:txBody>
      </p:sp>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Capa">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apa">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9_Capa">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0_Capa">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1_Capa">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8074</TotalTime>
  <Words>1169</Words>
  <Application>Microsoft Office PowerPoint</Application>
  <PresentationFormat>Personalizar</PresentationFormat>
  <Paragraphs>118</Paragraphs>
  <Slides>19</Slides>
  <Notes>2</Notes>
  <HiddenSlides>0</HiddenSlides>
  <MMClips>0</MMClips>
  <ScaleCrop>false</ScaleCrop>
  <HeadingPairs>
    <vt:vector size="4" baseType="variant">
      <vt:variant>
        <vt:lpstr>Tema</vt:lpstr>
      </vt:variant>
      <vt:variant>
        <vt:i4>5</vt:i4>
      </vt:variant>
      <vt:variant>
        <vt:lpstr>Títulos de slides</vt:lpstr>
      </vt:variant>
      <vt:variant>
        <vt:i4>19</vt:i4>
      </vt:variant>
    </vt:vector>
  </HeadingPairs>
  <TitlesOfParts>
    <vt:vector size="24" baseType="lpstr">
      <vt:lpstr>Capa</vt:lpstr>
      <vt:lpstr>2_Capa</vt:lpstr>
      <vt:lpstr>9_Capa</vt:lpstr>
      <vt:lpstr>10_Capa</vt:lpstr>
      <vt:lpstr>11_Capa</vt:lpstr>
      <vt:lpstr>Comparando Abordagens para Modelagem de Processos de Negócio Baseadas em Regras de Negócio e Workflows: Estudo Experimental  Fabiane  Albino falaa@cin.ufpe.br Aluna Mestrado  Prof. Ricardo Massa Orientador</vt:lpstr>
      <vt:lpstr>Cenário Atual</vt:lpstr>
      <vt:lpstr>Motivação</vt:lpstr>
      <vt:lpstr>Processos de Negócio Flexíveis  Baseado em Regras</vt:lpstr>
      <vt:lpstr>Processos de Negócio Flexíveis  Baseado em Regras</vt:lpstr>
      <vt:lpstr>Comparativo do Comportamento Procedural  X Declarativo</vt:lpstr>
      <vt:lpstr>Modelagem e Ferramentas</vt:lpstr>
      <vt:lpstr>Experimento - Planejamento</vt:lpstr>
      <vt:lpstr>Experimento - Planejamento</vt:lpstr>
      <vt:lpstr>Hipótese Nula </vt:lpstr>
      <vt:lpstr>Hipótese Nula </vt:lpstr>
      <vt:lpstr>Hipótese Nula </vt:lpstr>
      <vt:lpstr>Hipótese Nula </vt:lpstr>
      <vt:lpstr>Resumo das Hipóteses</vt:lpstr>
      <vt:lpstr>Cálculo das Hipóteses</vt:lpstr>
      <vt:lpstr>Conclusão</vt:lpstr>
      <vt:lpstr>Trabalhos Futuros</vt:lpstr>
      <vt:lpstr>Bibliografia - Principais</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Constraint-Based Process</dc:title>
  <dc:creator>Fabiane de Andrade Lima Amorim Albino</dc:creator>
  <cp:lastModifiedBy>Fabiane Albino</cp:lastModifiedBy>
  <cp:revision>342</cp:revision>
  <dcterms:created xsi:type="dcterms:W3CDTF">2008-06-10T16:46:59Z</dcterms:created>
  <dcterms:modified xsi:type="dcterms:W3CDTF">2012-03-16T13:54:52Z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fo 1">
    <vt:lpwstr/>
  </property>
  <property fmtid="{D5CDD505-2E9C-101B-9397-08002B2CF9AE}" pid="3" name="Info 2">
    <vt:lpwstr/>
  </property>
  <property fmtid="{D5CDD505-2E9C-101B-9397-08002B2CF9AE}" pid="4" name="Info 3">
    <vt:lpwstr/>
  </property>
  <property fmtid="{D5CDD505-2E9C-101B-9397-08002B2CF9AE}" pid="5" name="Info 4">
    <vt:lpwstr/>
  </property>
</Properties>
</file>