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9" r:id="rId5"/>
    <p:sldId id="260" r:id="rId6"/>
    <p:sldId id="261" r:id="rId7"/>
    <p:sldId id="258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EADC070-E994-4A66-8CD8-9DC87AA4BA9B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8BFC2CB-0A9B-4F09-A1BE-6BE02D310B2C}" type="datetimeFigureOut">
              <a:rPr lang="pt-BR" smtClean="0"/>
              <a:t>24/04/2011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400" dirty="0" smtClean="0"/>
              <a:t>Monitoramento de Ambientes SOA Baseados em Eventos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639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Centro de Processamento de Dados de </a:t>
            </a:r>
            <a:r>
              <a:rPr lang="pt-BR" dirty="0" err="1" smtClean="0"/>
              <a:t>QoS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C:\fns\Doutorado\Artigos\Event - 2010\Figures\Imagem1.jpg"/>
          <p:cNvPicPr/>
          <p:nvPr/>
        </p:nvPicPr>
        <p:blipFill>
          <a:blip r:embed="rId2" cstate="print"/>
          <a:srcRect t="-6422"/>
          <a:stretch>
            <a:fillRect/>
          </a:stretch>
        </p:blipFill>
        <p:spPr bwMode="auto">
          <a:xfrm>
            <a:off x="2404104" y="1988840"/>
            <a:ext cx="3320023" cy="3962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4498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Obtidos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 t="-2115"/>
          <a:stretch>
            <a:fillRect/>
          </a:stretch>
        </p:blipFill>
        <p:spPr bwMode="auto">
          <a:xfrm>
            <a:off x="2157270" y="1628800"/>
            <a:ext cx="408104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/>
          <p:cNvPicPr/>
          <p:nvPr/>
        </p:nvPicPr>
        <p:blipFill>
          <a:blip r:embed="rId3" cstate="print"/>
          <a:srcRect t="-3561"/>
          <a:stretch>
            <a:fillRect/>
          </a:stretch>
        </p:blipFill>
        <p:spPr bwMode="auto">
          <a:xfrm>
            <a:off x="2149383" y="4077072"/>
            <a:ext cx="407832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45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7113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Mecanismo de Monitoramento Baseado em Eventos</a:t>
            </a:r>
            <a:endParaRPr lang="pt-BR" dirty="0"/>
          </a:p>
        </p:txBody>
      </p:sp>
      <p:pic>
        <p:nvPicPr>
          <p:cNvPr id="4" name="Imagem 3" descr="C:\fns\Doutorado\Artigos\Event - 2010\Figures\Imagem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70220"/>
            <a:ext cx="6005946" cy="416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616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Mecanismo de Monitoramento Baseado em Eventos</a:t>
            </a:r>
            <a:endParaRPr lang="pt-BR" dirty="0"/>
          </a:p>
        </p:txBody>
      </p:sp>
      <p:pic>
        <p:nvPicPr>
          <p:cNvPr id="4" name="Imagem 3" descr="C:\fns\Doutorado\Artigos\Event - 2010\Figures\Imagem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70220"/>
            <a:ext cx="6005946" cy="416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e 2"/>
          <p:cNvSpPr/>
          <p:nvPr/>
        </p:nvSpPr>
        <p:spPr>
          <a:xfrm>
            <a:off x="3474124" y="2375514"/>
            <a:ext cx="1584176" cy="1152128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148064" y="1628800"/>
            <a:ext cx="2952328" cy="93610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264462" y="1683479"/>
            <a:ext cx="2763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Intercepta requisições, coleta dados de </a:t>
            </a:r>
            <a:r>
              <a:rPr lang="pt-BR" sz="1600" dirty="0" err="1" smtClean="0"/>
              <a:t>QoS</a:t>
            </a:r>
            <a:r>
              <a:rPr lang="pt-BR" sz="1600" dirty="0" smtClean="0"/>
              <a:t> e transforma-os em eventos primitivos.</a:t>
            </a:r>
            <a:endParaRPr lang="pt-BR" sz="1600" dirty="0"/>
          </a:p>
        </p:txBody>
      </p:sp>
      <p:cxnSp>
        <p:nvCxnSpPr>
          <p:cNvPr id="8" name="Conector reto 7"/>
          <p:cNvCxnSpPr>
            <a:stCxn id="3" idx="1"/>
          </p:cNvCxnSpPr>
          <p:nvPr/>
        </p:nvCxnSpPr>
        <p:spPr>
          <a:xfrm flipV="1">
            <a:off x="3706121" y="1628800"/>
            <a:ext cx="1558341" cy="915439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stCxn id="3" idx="6"/>
          </p:cNvCxnSpPr>
          <p:nvPr/>
        </p:nvCxnSpPr>
        <p:spPr>
          <a:xfrm flipV="1">
            <a:off x="5058300" y="2564904"/>
            <a:ext cx="206162" cy="38667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165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Mecanismo de Monitoramento Baseado em Eventos</a:t>
            </a:r>
            <a:endParaRPr lang="pt-BR" dirty="0"/>
          </a:p>
        </p:txBody>
      </p:sp>
      <p:pic>
        <p:nvPicPr>
          <p:cNvPr id="4" name="Imagem 3" descr="C:\fns\Doutorado\Artigos\Event - 2010\Figures\Imagem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70220"/>
            <a:ext cx="6005946" cy="416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e 2"/>
          <p:cNvSpPr/>
          <p:nvPr/>
        </p:nvSpPr>
        <p:spPr>
          <a:xfrm>
            <a:off x="4734756" y="3312602"/>
            <a:ext cx="864096" cy="288032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868144" y="3789040"/>
            <a:ext cx="1656184" cy="362117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868144" y="3789040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Envio assíncrono</a:t>
            </a:r>
            <a:endParaRPr lang="pt-BR" sz="1600" dirty="0"/>
          </a:p>
        </p:txBody>
      </p:sp>
      <p:cxnSp>
        <p:nvCxnSpPr>
          <p:cNvPr id="8" name="Conector reto 7"/>
          <p:cNvCxnSpPr>
            <a:stCxn id="3" idx="3"/>
          </p:cNvCxnSpPr>
          <p:nvPr/>
        </p:nvCxnSpPr>
        <p:spPr>
          <a:xfrm>
            <a:off x="4861300" y="3558453"/>
            <a:ext cx="1006844" cy="569141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stCxn id="3" idx="6"/>
          </p:cNvCxnSpPr>
          <p:nvPr/>
        </p:nvCxnSpPr>
        <p:spPr>
          <a:xfrm>
            <a:off x="5598852" y="3456618"/>
            <a:ext cx="269292" cy="386405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56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Mecanismo de Monitoramento Baseado em Eventos</a:t>
            </a:r>
            <a:endParaRPr lang="pt-BR" dirty="0"/>
          </a:p>
        </p:txBody>
      </p:sp>
      <p:pic>
        <p:nvPicPr>
          <p:cNvPr id="4" name="Imagem 3" descr="C:\fns\Doutorado\Artigos\Event - 2010\Figures\Imagem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70220"/>
            <a:ext cx="6005946" cy="416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e 2"/>
          <p:cNvSpPr/>
          <p:nvPr/>
        </p:nvSpPr>
        <p:spPr>
          <a:xfrm>
            <a:off x="3474124" y="3429000"/>
            <a:ext cx="1584176" cy="1152128"/>
          </a:xfrm>
          <a:prstGeom prst="ellipse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446265" y="4598141"/>
            <a:ext cx="2952328" cy="93610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5540468" y="4650694"/>
            <a:ext cx="27639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Calcula métricas de </a:t>
            </a:r>
            <a:r>
              <a:rPr lang="pt-BR" sz="1600" dirty="0" err="1" smtClean="0"/>
              <a:t>QoS</a:t>
            </a:r>
            <a:r>
              <a:rPr lang="pt-BR" sz="1600" dirty="0" smtClean="0"/>
              <a:t> (como o tempo de resposta médio) que podem ser armazenados</a:t>
            </a:r>
            <a:endParaRPr lang="pt-BR" sz="1600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5004048" y="3789040"/>
            <a:ext cx="576064" cy="79208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endCxn id="3" idx="4"/>
          </p:cNvCxnSpPr>
          <p:nvPr/>
        </p:nvCxnSpPr>
        <p:spPr>
          <a:xfrm flipH="1" flipV="1">
            <a:off x="4266212" y="4581128"/>
            <a:ext cx="1180053" cy="86409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642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Centro de Recolhimento de Dados </a:t>
            </a:r>
            <a:r>
              <a:rPr lang="pt-BR" dirty="0" err="1" smtClean="0"/>
              <a:t>QoS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C:\fns\Doutorado\Artigos\Event - 2010\Figures\Imagem2.jpg"/>
          <p:cNvPicPr/>
          <p:nvPr/>
        </p:nvPicPr>
        <p:blipFill>
          <a:blip r:embed="rId2" cstate="print"/>
          <a:srcRect t="-3237"/>
          <a:stretch>
            <a:fillRect/>
          </a:stretch>
        </p:blipFill>
        <p:spPr bwMode="auto">
          <a:xfrm>
            <a:off x="2379200" y="1916832"/>
            <a:ext cx="3272919" cy="42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5744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Centro de Recolhimento de Dados </a:t>
            </a:r>
            <a:r>
              <a:rPr lang="pt-BR" dirty="0" err="1"/>
              <a:t>QoS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 descr="Figure1.bmp"/>
          <p:cNvPicPr/>
          <p:nvPr/>
        </p:nvPicPr>
        <p:blipFill>
          <a:blip r:embed="rId2" cstate="print"/>
          <a:srcRect t="-2521" b="-2257"/>
          <a:stretch>
            <a:fillRect/>
          </a:stretch>
        </p:blipFill>
        <p:spPr bwMode="auto">
          <a:xfrm>
            <a:off x="1763688" y="1700808"/>
            <a:ext cx="4824536" cy="4550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8823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Centro de Recolhimento de Dados </a:t>
            </a:r>
            <a:r>
              <a:rPr lang="pt-BR" dirty="0" err="1"/>
              <a:t>QoS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 descr="Figura3.bmp"/>
          <p:cNvPicPr/>
          <p:nvPr/>
        </p:nvPicPr>
        <p:blipFill>
          <a:blip r:embed="rId2" cstate="print"/>
          <a:srcRect t="-4097" b="-4938"/>
          <a:stretch>
            <a:fillRect/>
          </a:stretch>
        </p:blipFill>
        <p:spPr bwMode="auto">
          <a:xfrm>
            <a:off x="1547664" y="1916832"/>
            <a:ext cx="532309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0055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</TotalTime>
  <Words>90</Words>
  <Application>Microsoft Office PowerPoint</Application>
  <PresentationFormat>Apresentação na tela (4:3)</PresentationFormat>
  <Paragraphs>14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Adjacência</vt:lpstr>
      <vt:lpstr>Monitoramento de Ambientes SOA Baseados em Eventos</vt:lpstr>
      <vt:lpstr>Introdução</vt:lpstr>
      <vt:lpstr>Mecanismo de Monitoramento Baseado em Eventos</vt:lpstr>
      <vt:lpstr>Mecanismo de Monitoramento Baseado em Eventos</vt:lpstr>
      <vt:lpstr>Mecanismo de Monitoramento Baseado em Eventos</vt:lpstr>
      <vt:lpstr>Mecanismo de Monitoramento Baseado em Eventos</vt:lpstr>
      <vt:lpstr>Centro de Recolhimento de Dados QoS</vt:lpstr>
      <vt:lpstr>Centro de Recolhimento de Dados QoS</vt:lpstr>
      <vt:lpstr>Centro de Recolhimento de Dados QoS</vt:lpstr>
      <vt:lpstr>Centro de Processamento de Dados de QoS</vt:lpstr>
      <vt:lpstr>Resultados Obtidos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danvalho</dc:creator>
  <cp:lastModifiedBy>danvalho</cp:lastModifiedBy>
  <cp:revision>3</cp:revision>
  <dcterms:created xsi:type="dcterms:W3CDTF">2011-04-24T23:35:08Z</dcterms:created>
  <dcterms:modified xsi:type="dcterms:W3CDTF">2011-04-25T00:02:14Z</dcterms:modified>
</cp:coreProperties>
</file>