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6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x-none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15/03/12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15/03/12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15/03/12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15/03/12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15/03/12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15/03/12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15/03/12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15/03/12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15/03/12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15/03/12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15/03/12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x-none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  <a:p>
            <a:pPr lvl="1" eaLnBrk="1" latinLnBrk="0" hangingPunct="1"/>
            <a:r>
              <a:rPr kumimoji="0" lang="x-none" smtClean="0"/>
              <a:t>Second level</a:t>
            </a:r>
          </a:p>
          <a:p>
            <a:pPr lvl="2" eaLnBrk="1" latinLnBrk="0" hangingPunct="1"/>
            <a:r>
              <a:rPr kumimoji="0" lang="x-none" smtClean="0"/>
              <a:t>Third level</a:t>
            </a:r>
          </a:p>
          <a:p>
            <a:pPr lvl="3" eaLnBrk="1" latinLnBrk="0" hangingPunct="1"/>
            <a:r>
              <a:rPr kumimoji="0" lang="x-none" smtClean="0"/>
              <a:t>Fourth level</a:t>
            </a:r>
          </a:p>
          <a:p>
            <a:pPr lvl="4" eaLnBrk="1" latinLnBrk="0" hangingPunct="1"/>
            <a:r>
              <a:rPr kumimoji="0" lang="x-none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15/03/12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095990"/>
            <a:ext cx="7406640" cy="1472184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Aplicação</a:t>
            </a:r>
            <a:r>
              <a:rPr lang="en-US" sz="4000" dirty="0" smtClean="0"/>
              <a:t> de </a:t>
            </a:r>
            <a:r>
              <a:rPr lang="en-US" sz="4000" dirty="0" err="1" smtClean="0"/>
              <a:t>Contexto</a:t>
            </a:r>
            <a:r>
              <a:rPr lang="en-US" sz="4000" dirty="0" smtClean="0"/>
              <a:t> </a:t>
            </a:r>
            <a:r>
              <a:rPr lang="en-US" sz="4000" dirty="0" err="1" smtClean="0"/>
              <a:t>em</a:t>
            </a:r>
            <a:r>
              <a:rPr lang="en-US" sz="4000" dirty="0" smtClean="0"/>
              <a:t> </a:t>
            </a:r>
            <a:r>
              <a:rPr lang="en-US" sz="4000" dirty="0" err="1" smtClean="0"/>
              <a:t>Regras</a:t>
            </a:r>
            <a:r>
              <a:rPr lang="en-US" sz="4000" dirty="0" smtClean="0"/>
              <a:t> de </a:t>
            </a:r>
            <a:r>
              <a:rPr lang="en-US" sz="4000" dirty="0" err="1" smtClean="0"/>
              <a:t>Negócio</a:t>
            </a:r>
            <a:r>
              <a:rPr lang="en-US" sz="4000" dirty="0" smtClean="0"/>
              <a:t> </a:t>
            </a:r>
            <a:r>
              <a:rPr lang="en-US" sz="4000" dirty="0" err="1" smtClean="0"/>
              <a:t>para</a:t>
            </a:r>
            <a:r>
              <a:rPr lang="en-US" sz="4000" dirty="0" smtClean="0"/>
              <a:t> </a:t>
            </a:r>
            <a:r>
              <a:rPr lang="en-US" sz="4000" dirty="0" err="1" smtClean="0"/>
              <a:t>Processos</a:t>
            </a:r>
            <a:r>
              <a:rPr lang="en-US" sz="4000" dirty="0" smtClean="0"/>
              <a:t> de </a:t>
            </a:r>
            <a:r>
              <a:rPr lang="en-US" sz="4000" dirty="0" err="1" smtClean="0"/>
              <a:t>Negócio</a:t>
            </a:r>
            <a:r>
              <a:rPr lang="en-US" sz="4000" dirty="0" smtClean="0"/>
              <a:t> </a:t>
            </a:r>
            <a:r>
              <a:rPr lang="en-US" sz="4000" dirty="0" err="1" smtClean="0"/>
              <a:t>Flexíveis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726364"/>
            <a:ext cx="7406640" cy="1752600"/>
          </a:xfrm>
        </p:spPr>
        <p:txBody>
          <a:bodyPr/>
          <a:lstStyle/>
          <a:p>
            <a:r>
              <a:rPr lang="en-US" dirty="0" err="1" smtClean="0"/>
              <a:t>Aluna</a:t>
            </a:r>
            <a:r>
              <a:rPr lang="en-US" dirty="0" smtClean="0"/>
              <a:t>: Renata Medeiros de Carvalho</a:t>
            </a:r>
          </a:p>
          <a:p>
            <a:r>
              <a:rPr lang="en-US" dirty="0" err="1" smtClean="0"/>
              <a:t>Orientador</a:t>
            </a:r>
            <a:r>
              <a:rPr lang="en-US" dirty="0" smtClean="0"/>
              <a:t>: Ricardo Massa Ferreira Lima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4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r>
              <a:rPr lang="en-US" dirty="0" smtClean="0"/>
              <a:t> e </a:t>
            </a:r>
            <a:r>
              <a:rPr lang="en-US" dirty="0" err="1" smtClean="0"/>
              <a:t>Justificativa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aumento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aceitação</a:t>
            </a:r>
            <a:r>
              <a:rPr lang="en-US" dirty="0" smtClean="0"/>
              <a:t> do </a:t>
            </a:r>
            <a:r>
              <a:rPr lang="en-US" dirty="0" err="1" smtClean="0"/>
              <a:t>Gerenciamento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r>
              <a:rPr lang="en-US" dirty="0" smtClean="0"/>
              <a:t> (BPM – Business Process Management);</a:t>
            </a:r>
          </a:p>
          <a:p>
            <a:r>
              <a:rPr lang="en-US" dirty="0" err="1" smtClean="0"/>
              <a:t>Processos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r>
              <a:rPr lang="en-US" dirty="0" smtClean="0"/>
              <a:t> </a:t>
            </a:r>
            <a:r>
              <a:rPr lang="en-US" dirty="0" err="1" smtClean="0"/>
              <a:t>sofrem</a:t>
            </a:r>
            <a:r>
              <a:rPr lang="en-US" dirty="0" smtClean="0"/>
              <a:t> </a:t>
            </a:r>
            <a:r>
              <a:rPr lang="en-US" dirty="0" err="1" smtClean="0"/>
              <a:t>mudanças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longo</a:t>
            </a:r>
            <a:r>
              <a:rPr lang="en-US" dirty="0" smtClean="0"/>
              <a:t> do tempo;</a:t>
            </a:r>
          </a:p>
          <a:p>
            <a:r>
              <a:rPr lang="en-US" dirty="0" err="1" smtClean="0"/>
              <a:t>Atributos</a:t>
            </a:r>
            <a:r>
              <a:rPr lang="en-US" dirty="0" smtClean="0"/>
              <a:t> </a:t>
            </a:r>
            <a:r>
              <a:rPr lang="en-US" dirty="0" err="1" smtClean="0"/>
              <a:t>funcionais</a:t>
            </a:r>
            <a:r>
              <a:rPr lang="en-US" dirty="0" smtClean="0"/>
              <a:t> e </a:t>
            </a:r>
            <a:r>
              <a:rPr lang="en-US" dirty="0" err="1" smtClean="0"/>
              <a:t>não-funcionais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utilizados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modelar</a:t>
            </a:r>
            <a:r>
              <a:rPr lang="en-US" dirty="0" smtClean="0"/>
              <a:t> </a:t>
            </a:r>
            <a:r>
              <a:rPr lang="en-US" dirty="0" err="1" smtClean="0"/>
              <a:t>características</a:t>
            </a:r>
            <a:r>
              <a:rPr lang="en-US" dirty="0" smtClean="0"/>
              <a:t> de um </a:t>
            </a:r>
            <a:r>
              <a:rPr lang="en-US" dirty="0" err="1" smtClean="0"/>
              <a:t>sistema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7154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Proposta</a:t>
            </a:r>
            <a:r>
              <a:rPr lang="en-US" dirty="0" smtClean="0"/>
              <a:t> do </a:t>
            </a:r>
            <a:r>
              <a:rPr lang="en-US" dirty="0" err="1" smtClean="0"/>
              <a:t>Trabalho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Estender</a:t>
            </a:r>
            <a:r>
              <a:rPr lang="en-US" dirty="0" smtClean="0"/>
              <a:t> a </a:t>
            </a:r>
            <a:r>
              <a:rPr lang="en-US" dirty="0" err="1" smtClean="0"/>
              <a:t>modelagem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r>
              <a:rPr lang="en-US" dirty="0" smtClean="0"/>
              <a:t> </a:t>
            </a:r>
            <a:r>
              <a:rPr lang="en-US" dirty="0" err="1" smtClean="0"/>
              <a:t>baseadas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Considerar</a:t>
            </a:r>
            <a:r>
              <a:rPr lang="en-US" dirty="0" smtClean="0"/>
              <a:t> </a:t>
            </a:r>
            <a:r>
              <a:rPr lang="en-US" dirty="0" err="1" smtClean="0"/>
              <a:t>atributos</a:t>
            </a:r>
            <a:r>
              <a:rPr lang="en-US" dirty="0" smtClean="0"/>
              <a:t> </a:t>
            </a:r>
            <a:r>
              <a:rPr lang="en-US" dirty="0" err="1" smtClean="0"/>
              <a:t>funcionais</a:t>
            </a:r>
            <a:r>
              <a:rPr lang="en-US" dirty="0" smtClean="0"/>
              <a:t> e </a:t>
            </a:r>
            <a:r>
              <a:rPr lang="en-US" dirty="0" err="1" smtClean="0"/>
              <a:t>não-funcionais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contexto</a:t>
            </a:r>
            <a:r>
              <a:rPr lang="en-US" dirty="0" smtClean="0"/>
              <a:t> das </a:t>
            </a:r>
            <a:r>
              <a:rPr lang="en-US" dirty="0" err="1" smtClean="0"/>
              <a:t>regras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160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Conceitos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Flexíveis</a:t>
            </a:r>
            <a:endParaRPr lang="en-US" dirty="0" smtClean="0"/>
          </a:p>
          <a:p>
            <a:pPr lvl="1"/>
            <a:r>
              <a:rPr lang="en-US" dirty="0" err="1" smtClean="0"/>
              <a:t>Flexibilidade</a:t>
            </a:r>
            <a:r>
              <a:rPr lang="en-US" dirty="0" smtClean="0"/>
              <a:t>: </a:t>
            </a:r>
            <a:r>
              <a:rPr lang="en-US" dirty="0" err="1" smtClean="0"/>
              <a:t>Capacidade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entidade</a:t>
            </a:r>
            <a:r>
              <a:rPr lang="en-US" dirty="0" smtClean="0"/>
              <a:t> de forma </a:t>
            </a:r>
            <a:r>
              <a:rPr lang="en-US" dirty="0" err="1" smtClean="0"/>
              <a:t>proativa</a:t>
            </a:r>
            <a:r>
              <a:rPr lang="en-US" dirty="0" smtClean="0"/>
              <a:t>, </a:t>
            </a:r>
            <a:r>
              <a:rPr lang="en-US" dirty="0" err="1" smtClean="0"/>
              <a:t>reativa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inerentemente</a:t>
            </a:r>
            <a:r>
              <a:rPr lang="en-US" dirty="0" smtClean="0"/>
              <a:t> </a:t>
            </a:r>
            <a:r>
              <a:rPr lang="en-US" dirty="0" err="1" smtClean="0"/>
              <a:t>abraçar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mudança</a:t>
            </a:r>
            <a:r>
              <a:rPr lang="en-US" dirty="0" smtClean="0"/>
              <a:t> de </a:t>
            </a:r>
            <a:r>
              <a:rPr lang="en-US" dirty="0" err="1" smtClean="0"/>
              <a:t>maneira</a:t>
            </a:r>
            <a:r>
              <a:rPr lang="en-US" dirty="0" smtClean="0"/>
              <a:t> </a:t>
            </a:r>
            <a:r>
              <a:rPr lang="en-US" dirty="0" err="1" smtClean="0"/>
              <a:t>oportuna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componentes</a:t>
            </a:r>
            <a:r>
              <a:rPr lang="en-US" dirty="0" smtClean="0"/>
              <a:t> e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relações</a:t>
            </a:r>
            <a:r>
              <a:rPr lang="en-US" dirty="0" smtClean="0"/>
              <a:t> com o </a:t>
            </a:r>
            <a:r>
              <a:rPr lang="en-US" dirty="0" err="1" smtClean="0"/>
              <a:t>ambiente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Processo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r>
              <a:rPr lang="en-US" dirty="0" smtClean="0"/>
              <a:t> </a:t>
            </a:r>
            <a:r>
              <a:rPr lang="en-US" dirty="0" err="1" smtClean="0"/>
              <a:t>flexível</a:t>
            </a:r>
            <a:r>
              <a:rPr lang="en-US" dirty="0" smtClean="0"/>
              <a:t>: </a:t>
            </a:r>
            <a:r>
              <a:rPr lang="en-US" dirty="0" err="1" smtClean="0"/>
              <a:t>processo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prevê</a:t>
            </a:r>
            <a:r>
              <a:rPr lang="en-US" dirty="0" smtClean="0"/>
              <a:t> </a:t>
            </a:r>
            <a:r>
              <a:rPr lang="en-US" dirty="0" err="1" smtClean="0"/>
              <a:t>mudanças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015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Conceitos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Regras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endParaRPr lang="en-US" dirty="0" smtClean="0"/>
          </a:p>
          <a:p>
            <a:pPr lvl="1"/>
            <a:r>
              <a:rPr lang="en-US" dirty="0" err="1" smtClean="0"/>
              <a:t>Modelagem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r>
              <a:rPr lang="en-US" dirty="0" smtClean="0"/>
              <a:t> </a:t>
            </a:r>
            <a:r>
              <a:rPr lang="en-US" dirty="0" err="1" smtClean="0"/>
              <a:t>baseada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r>
              <a:rPr lang="en-US" dirty="0" smtClean="0"/>
              <a:t>;</a:t>
            </a:r>
            <a:endParaRPr lang="en-US" dirty="0"/>
          </a:p>
          <a:p>
            <a:pPr lvl="1"/>
            <a:r>
              <a:rPr lang="en-US" dirty="0" err="1" smtClean="0"/>
              <a:t>Vantagens</a:t>
            </a:r>
            <a:r>
              <a:rPr lang="en-US" dirty="0" smtClean="0"/>
              <a:t>: </a:t>
            </a:r>
          </a:p>
          <a:p>
            <a:pPr lvl="2"/>
            <a:r>
              <a:rPr lang="en-US" dirty="0" err="1" smtClean="0"/>
              <a:t>Representam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fluxos</a:t>
            </a:r>
            <a:r>
              <a:rPr lang="en-US" dirty="0" smtClean="0"/>
              <a:t> de </a:t>
            </a:r>
            <a:r>
              <a:rPr lang="en-US" dirty="0" err="1" smtClean="0"/>
              <a:t>trabalho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representar</a:t>
            </a:r>
            <a:r>
              <a:rPr lang="en-US" dirty="0" smtClean="0"/>
              <a:t> </a:t>
            </a:r>
            <a:r>
              <a:rPr lang="en-US" dirty="0" err="1" smtClean="0"/>
              <a:t>exceções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O </a:t>
            </a:r>
            <a:r>
              <a:rPr lang="en-US" dirty="0" err="1" smtClean="0"/>
              <a:t>impacto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realizar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mudança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pequeno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Desvantagem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Verificação</a:t>
            </a:r>
            <a:r>
              <a:rPr lang="en-US" dirty="0" smtClean="0"/>
              <a:t> do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complexa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73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Modelagem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dos </a:t>
            </a:r>
            <a:r>
              <a:rPr lang="en-US" dirty="0" err="1" smtClean="0"/>
              <a:t>atributos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das </a:t>
            </a:r>
            <a:r>
              <a:rPr lang="en-US" dirty="0" err="1" smtClean="0"/>
              <a:t>regras</a:t>
            </a:r>
            <a:r>
              <a:rPr lang="en-US" dirty="0" smtClean="0"/>
              <a:t> de </a:t>
            </a:r>
            <a:r>
              <a:rPr lang="en-US" dirty="0" err="1" smtClean="0"/>
              <a:t>neg</a:t>
            </a:r>
            <a:r>
              <a:rPr lang="en-US" dirty="0" err="1" smtClean="0"/>
              <a:t>ócio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Composição</a:t>
            </a:r>
            <a:r>
              <a:rPr lang="en-US" dirty="0" smtClean="0"/>
              <a:t> dos </a:t>
            </a:r>
            <a:r>
              <a:rPr lang="en-US" dirty="0" err="1" smtClean="0"/>
              <a:t>modelos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Modelo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/>
              <a:t>Identificar</a:t>
            </a:r>
            <a:r>
              <a:rPr lang="en-US" dirty="0"/>
              <a:t> </a:t>
            </a:r>
            <a:r>
              <a:rPr lang="en-US" dirty="0" err="1"/>
              <a:t>caminhos</a:t>
            </a:r>
            <a:r>
              <a:rPr lang="en-US" dirty="0"/>
              <a:t> de </a:t>
            </a:r>
            <a:r>
              <a:rPr lang="en-US" dirty="0" err="1"/>
              <a:t>execução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Permitir</a:t>
            </a:r>
            <a:r>
              <a:rPr lang="en-US" dirty="0"/>
              <a:t>/</a:t>
            </a:r>
            <a:r>
              <a:rPr lang="en-US" dirty="0" err="1"/>
              <a:t>Negar</a:t>
            </a:r>
            <a:r>
              <a:rPr lang="en-US" dirty="0"/>
              <a:t> a </a:t>
            </a:r>
            <a:r>
              <a:rPr lang="en-US" dirty="0" err="1"/>
              <a:t>execução</a:t>
            </a:r>
            <a:r>
              <a:rPr lang="en-US" dirty="0"/>
              <a:t> de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próxima</a:t>
            </a:r>
            <a:r>
              <a:rPr lang="en-US" dirty="0"/>
              <a:t> </a:t>
            </a:r>
            <a:r>
              <a:rPr lang="en-US" dirty="0" err="1"/>
              <a:t>atividade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Sugerir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execução</a:t>
            </a:r>
            <a:r>
              <a:rPr lang="en-US" dirty="0"/>
              <a:t> </a:t>
            </a:r>
            <a:r>
              <a:rPr lang="en-US" dirty="0" err="1"/>
              <a:t>otimizada</a:t>
            </a:r>
            <a:r>
              <a:rPr lang="en-US" dirty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604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Trabalhos</a:t>
            </a:r>
            <a:r>
              <a:rPr lang="en-US" dirty="0" smtClean="0"/>
              <a:t> </a:t>
            </a:r>
            <a:r>
              <a:rPr lang="en-US" dirty="0" err="1" smtClean="0"/>
              <a:t>Relacionados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Rinderle</a:t>
            </a:r>
            <a:r>
              <a:rPr lang="en-US" dirty="0" smtClean="0"/>
              <a:t> et. al. </a:t>
            </a:r>
            <a:r>
              <a:rPr lang="en-US" dirty="0" err="1" smtClean="0"/>
              <a:t>definiu</a:t>
            </a:r>
            <a:r>
              <a:rPr lang="en-US" dirty="0" smtClean="0"/>
              <a:t> </a:t>
            </a:r>
            <a:r>
              <a:rPr lang="en-US" dirty="0" err="1" smtClean="0"/>
              <a:t>dezessete</a:t>
            </a:r>
            <a:r>
              <a:rPr lang="en-US" dirty="0" smtClean="0"/>
              <a:t> </a:t>
            </a:r>
            <a:r>
              <a:rPr lang="en-US" dirty="0" err="1" smtClean="0"/>
              <a:t>padrões</a:t>
            </a:r>
            <a:r>
              <a:rPr lang="en-US" dirty="0" smtClean="0"/>
              <a:t> de </a:t>
            </a:r>
            <a:r>
              <a:rPr lang="en-US" dirty="0" err="1" smtClean="0"/>
              <a:t>mudança</a:t>
            </a:r>
            <a:r>
              <a:rPr lang="en-US" dirty="0" smtClean="0"/>
              <a:t> </a:t>
            </a:r>
            <a:r>
              <a:rPr lang="en-US" dirty="0" err="1" smtClean="0"/>
              <a:t>possíveis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processos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endParaRPr lang="en-US" dirty="0" smtClean="0"/>
          </a:p>
          <a:p>
            <a:pPr lvl="1"/>
            <a:r>
              <a:rPr lang="en-US" dirty="0" err="1" smtClean="0"/>
              <a:t>Nenhum</a:t>
            </a:r>
            <a:r>
              <a:rPr lang="en-US" dirty="0" smtClean="0"/>
              <a:t> dos </a:t>
            </a:r>
            <a:r>
              <a:rPr lang="en-US" dirty="0" err="1" smtClean="0"/>
              <a:t>padrões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baseado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atributos</a:t>
            </a:r>
            <a:r>
              <a:rPr lang="en-US" dirty="0" smtClean="0"/>
              <a:t> </a:t>
            </a:r>
            <a:r>
              <a:rPr lang="en-US" dirty="0" err="1" smtClean="0"/>
              <a:t>não-</a:t>
            </a:r>
            <a:r>
              <a:rPr lang="en-US" dirty="0" err="1" smtClean="0"/>
              <a:t>funcionais</a:t>
            </a:r>
            <a:r>
              <a:rPr lang="en-US" dirty="0"/>
              <a:t>;</a:t>
            </a:r>
            <a:endParaRPr lang="en-US" dirty="0" smtClean="0"/>
          </a:p>
          <a:p>
            <a:r>
              <a:rPr lang="en-US" dirty="0" smtClean="0"/>
              <a:t>Steen et. </a:t>
            </a:r>
            <a:r>
              <a:rPr lang="en-US" dirty="0" smtClean="0"/>
              <a:t>al. </a:t>
            </a:r>
            <a:r>
              <a:rPr lang="en-US" dirty="0" err="1" smtClean="0"/>
              <a:t>prop</a:t>
            </a:r>
            <a:r>
              <a:rPr lang="en-US" dirty="0" err="1" smtClean="0"/>
              <a:t>ôs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maneira</a:t>
            </a:r>
            <a:r>
              <a:rPr lang="en-US" dirty="0" smtClean="0"/>
              <a:t> de </a:t>
            </a:r>
            <a:r>
              <a:rPr lang="en-US" dirty="0" err="1" smtClean="0"/>
              <a:t>encontrar</a:t>
            </a:r>
            <a:r>
              <a:rPr lang="en-US" dirty="0" smtClean="0"/>
              <a:t> </a:t>
            </a:r>
            <a:r>
              <a:rPr lang="en-US" dirty="0" err="1" smtClean="0"/>
              <a:t>execuções</a:t>
            </a:r>
            <a:r>
              <a:rPr lang="en-US" dirty="0" smtClean="0"/>
              <a:t> </a:t>
            </a:r>
            <a:r>
              <a:rPr lang="en-US" dirty="0" err="1" smtClean="0"/>
              <a:t>ótimas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processos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r>
              <a:rPr lang="en-US" dirty="0" smtClean="0"/>
              <a:t> </a:t>
            </a:r>
            <a:r>
              <a:rPr lang="en-US" dirty="0" err="1" smtClean="0"/>
              <a:t>modelados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r>
              <a:rPr lang="en-US" dirty="0" smtClean="0"/>
              <a:t>;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638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Trabalhos</a:t>
            </a:r>
            <a:r>
              <a:rPr lang="en-US" dirty="0" smtClean="0"/>
              <a:t> </a:t>
            </a:r>
            <a:r>
              <a:rPr lang="en-US" dirty="0" err="1" smtClean="0"/>
              <a:t>Relacionados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 et. </a:t>
            </a:r>
            <a:r>
              <a:rPr lang="en-US" dirty="0" smtClean="0"/>
              <a:t>al. </a:t>
            </a:r>
            <a:r>
              <a:rPr lang="en-US" dirty="0" err="1" smtClean="0"/>
              <a:t>prop</a:t>
            </a:r>
            <a:r>
              <a:rPr lang="en-US" dirty="0" err="1" smtClean="0"/>
              <a:t>ôs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modelagem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r>
              <a:rPr lang="en-US" dirty="0" smtClean="0"/>
              <a:t> de </a:t>
            </a:r>
            <a:r>
              <a:rPr lang="en-US" dirty="0" err="1" smtClean="0"/>
              <a:t>negócio</a:t>
            </a:r>
            <a:endParaRPr lang="en-US" dirty="0" smtClean="0"/>
          </a:p>
          <a:p>
            <a:pPr lvl="1"/>
            <a:r>
              <a:rPr lang="en-US" dirty="0" err="1" smtClean="0"/>
              <a:t>Utilizando</a:t>
            </a:r>
            <a:r>
              <a:rPr lang="en-US" dirty="0" smtClean="0"/>
              <a:t> </a:t>
            </a:r>
            <a:r>
              <a:rPr lang="en-US" dirty="0" err="1" smtClean="0"/>
              <a:t>diagramas</a:t>
            </a:r>
            <a:r>
              <a:rPr lang="en-US" dirty="0" smtClean="0"/>
              <a:t> de </a:t>
            </a:r>
            <a:r>
              <a:rPr lang="en-US" dirty="0" err="1" smtClean="0"/>
              <a:t>situação</a:t>
            </a:r>
            <a:r>
              <a:rPr lang="en-US" dirty="0" smtClean="0"/>
              <a:t>/</a:t>
            </a:r>
            <a:r>
              <a:rPr lang="en-US" dirty="0" err="1" smtClean="0"/>
              <a:t>ativação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Diversos</a:t>
            </a:r>
            <a:r>
              <a:rPr lang="en-US" dirty="0" smtClean="0"/>
              <a:t> </a:t>
            </a:r>
            <a:r>
              <a:rPr lang="en-US" dirty="0" err="1" smtClean="0"/>
              <a:t>trabalhos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modelagem</a:t>
            </a:r>
            <a:r>
              <a:rPr lang="en-US" dirty="0" smtClean="0"/>
              <a:t> de </a:t>
            </a:r>
            <a:r>
              <a:rPr lang="en-US" dirty="0" err="1" smtClean="0"/>
              <a:t>atributos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Zhang et. </a:t>
            </a:r>
            <a:r>
              <a:rPr lang="en-US" dirty="0" smtClean="0"/>
              <a:t>al. </a:t>
            </a:r>
          </a:p>
          <a:p>
            <a:pPr lvl="1"/>
            <a:r>
              <a:rPr lang="en-US" dirty="0" smtClean="0"/>
              <a:t>Choi et. al.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765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095990"/>
            <a:ext cx="7406640" cy="1472184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Aplicação</a:t>
            </a:r>
            <a:r>
              <a:rPr lang="en-US" sz="4000" dirty="0" smtClean="0"/>
              <a:t> de </a:t>
            </a:r>
            <a:r>
              <a:rPr lang="en-US" sz="4000" dirty="0" err="1" smtClean="0"/>
              <a:t>Contexto</a:t>
            </a:r>
            <a:r>
              <a:rPr lang="en-US" sz="4000" dirty="0" smtClean="0"/>
              <a:t> </a:t>
            </a:r>
            <a:r>
              <a:rPr lang="en-US" sz="4000" dirty="0" err="1" smtClean="0"/>
              <a:t>em</a:t>
            </a:r>
            <a:r>
              <a:rPr lang="en-US" sz="4000" dirty="0" smtClean="0"/>
              <a:t> </a:t>
            </a:r>
            <a:r>
              <a:rPr lang="en-US" sz="4000" dirty="0" err="1" smtClean="0"/>
              <a:t>Regras</a:t>
            </a:r>
            <a:r>
              <a:rPr lang="en-US" sz="4000" dirty="0" smtClean="0"/>
              <a:t> de </a:t>
            </a:r>
            <a:r>
              <a:rPr lang="en-US" sz="4000" dirty="0" err="1" smtClean="0"/>
              <a:t>Negócio</a:t>
            </a:r>
            <a:r>
              <a:rPr lang="en-US" sz="4000" dirty="0" smtClean="0"/>
              <a:t> </a:t>
            </a:r>
            <a:r>
              <a:rPr lang="en-US" sz="4000" dirty="0" err="1" smtClean="0"/>
              <a:t>para</a:t>
            </a:r>
            <a:r>
              <a:rPr lang="en-US" sz="4000" dirty="0" smtClean="0"/>
              <a:t> </a:t>
            </a:r>
            <a:r>
              <a:rPr lang="en-US" sz="4000" dirty="0" err="1" smtClean="0"/>
              <a:t>Processos</a:t>
            </a:r>
            <a:r>
              <a:rPr lang="en-US" sz="4000" dirty="0" smtClean="0"/>
              <a:t> de </a:t>
            </a:r>
            <a:r>
              <a:rPr lang="en-US" sz="4000" dirty="0" err="1" smtClean="0"/>
              <a:t>Negócio</a:t>
            </a:r>
            <a:r>
              <a:rPr lang="en-US" sz="4000" dirty="0" smtClean="0"/>
              <a:t> </a:t>
            </a:r>
            <a:r>
              <a:rPr lang="en-US" sz="4000" dirty="0" err="1" smtClean="0"/>
              <a:t>Flexíveis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726364"/>
            <a:ext cx="7406640" cy="1752600"/>
          </a:xfrm>
        </p:spPr>
        <p:txBody>
          <a:bodyPr/>
          <a:lstStyle/>
          <a:p>
            <a:r>
              <a:rPr lang="en-US" dirty="0" err="1" smtClean="0"/>
              <a:t>Aluna</a:t>
            </a:r>
            <a:r>
              <a:rPr lang="en-US" dirty="0" smtClean="0"/>
              <a:t>: Renata Medeiros de Carvalho</a:t>
            </a:r>
          </a:p>
          <a:p>
            <a:r>
              <a:rPr lang="en-US" dirty="0" err="1" smtClean="0"/>
              <a:t>Orientador</a:t>
            </a:r>
            <a:r>
              <a:rPr lang="en-US" dirty="0" smtClean="0"/>
              <a:t>: Ricardo Massa Ferreira Lima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457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62</TotalTime>
  <Words>334</Words>
  <Application>Microsoft Macintosh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Aplicação de Contexto em Regras de Negócio para Processos de Negócio Flexíveis</vt:lpstr>
      <vt:lpstr>Introdução e Justificativa</vt:lpstr>
      <vt:lpstr>Proposta do Trabalho</vt:lpstr>
      <vt:lpstr>Alguns Conceitos</vt:lpstr>
      <vt:lpstr>Alguns Conceitos</vt:lpstr>
      <vt:lpstr>Metodologia</vt:lpstr>
      <vt:lpstr>Trabalhos Relacionados</vt:lpstr>
      <vt:lpstr>Trabalhos Relacionados</vt:lpstr>
      <vt:lpstr>Aplicação de Contexto em Regras de Negócio para Processos de Negócio Flexíveis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Aplicação de Contexto em Regras de Negócio para Processos de Negócio Flexíveis</dc:title>
  <dc:creator>Renata Carvalho</dc:creator>
  <cp:lastModifiedBy>Renata Carvalho</cp:lastModifiedBy>
  <cp:revision>7</cp:revision>
  <dcterms:created xsi:type="dcterms:W3CDTF">2012-03-14T17:09:27Z</dcterms:created>
  <dcterms:modified xsi:type="dcterms:W3CDTF">2012-03-15T16:53:10Z</dcterms:modified>
</cp:coreProperties>
</file>