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9" r:id="rId3"/>
    <p:sldId id="280" r:id="rId4"/>
    <p:sldId id="281" r:id="rId5"/>
    <p:sldId id="282" r:id="rId6"/>
    <p:sldId id="284" r:id="rId7"/>
    <p:sldId id="283" r:id="rId8"/>
    <p:sldId id="285" r:id="rId9"/>
    <p:sldId id="286" r:id="rId10"/>
    <p:sldId id="287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867" autoAdjust="0"/>
  </p:normalViewPr>
  <p:slideViewPr>
    <p:cSldViewPr>
      <p:cViewPr varScale="1">
        <p:scale>
          <a:sx n="67" d="100"/>
          <a:sy n="67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9A7FE-E53D-4482-B8B8-04687286FEB1}" type="datetimeFigureOut">
              <a:rPr lang="pt-BR" smtClean="0"/>
              <a:t>28/08/2012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B3854-BB85-473F-8644-FBC038E7A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406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D667-06C1-47B7-B0E3-D31FE41A3D6C}" type="datetimeFigureOut">
              <a:rPr lang="pt-BR" smtClean="0"/>
              <a:t>28/08/2012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ED4A-B919-4143-BD05-004C5D9624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8333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D667-06C1-47B7-B0E3-D31FE41A3D6C}" type="datetimeFigureOut">
              <a:rPr lang="pt-BR" smtClean="0"/>
              <a:t>28/08/2012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ED4A-B919-4143-BD05-004C5D9624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589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D667-06C1-47B7-B0E3-D31FE41A3D6C}" type="datetimeFigureOut">
              <a:rPr lang="pt-BR" smtClean="0"/>
              <a:t>28/08/2012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ED4A-B919-4143-BD05-004C5D9624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8697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539552" y="332656"/>
            <a:ext cx="8136904" cy="1080120"/>
          </a:xfrm>
          <a:prstGeom prst="roundRect">
            <a:avLst/>
          </a:prstGeom>
          <a:solidFill>
            <a:schemeClr val="tx1">
              <a:lumMod val="85000"/>
              <a:lumOff val="15000"/>
              <a:alpha val="80000"/>
            </a:schemeClr>
          </a:solidFill>
          <a:ln>
            <a:noFill/>
          </a:ln>
          <a:effectLst>
            <a:outerShdw blurRad="736600" dist="520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987D667-06C1-47B7-B0E3-D31FE41A3D6C}" type="datetimeFigureOut">
              <a:rPr lang="pt-BR" smtClean="0"/>
              <a:pPr/>
              <a:t>28/08/2012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E32AED4A-B919-4143-BD05-004C5D96244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587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D667-06C1-47B7-B0E3-D31FE41A3D6C}" type="datetimeFigureOut">
              <a:rPr lang="pt-BR" smtClean="0"/>
              <a:t>28/08/2012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ED4A-B919-4143-BD05-004C5D9624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7798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D667-06C1-47B7-B0E3-D31FE41A3D6C}" type="datetimeFigureOut">
              <a:rPr lang="pt-BR" smtClean="0"/>
              <a:t>28/08/2012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ED4A-B919-4143-BD05-004C5D9624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3882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D667-06C1-47B7-B0E3-D31FE41A3D6C}" type="datetimeFigureOut">
              <a:rPr lang="pt-BR" smtClean="0"/>
              <a:t>28/08/2012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ED4A-B919-4143-BD05-004C5D9624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8942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D667-06C1-47B7-B0E3-D31FE41A3D6C}" type="datetimeFigureOut">
              <a:rPr lang="pt-BR" smtClean="0"/>
              <a:t>28/08/2012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ED4A-B919-4143-BD05-004C5D9624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5951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D667-06C1-47B7-B0E3-D31FE41A3D6C}" type="datetimeFigureOut">
              <a:rPr lang="pt-BR" smtClean="0"/>
              <a:t>28/08/2012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ED4A-B919-4143-BD05-004C5D9624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0270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D667-06C1-47B7-B0E3-D31FE41A3D6C}" type="datetimeFigureOut">
              <a:rPr lang="pt-BR" smtClean="0"/>
              <a:t>28/08/2012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ED4A-B919-4143-BD05-004C5D9624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4364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D667-06C1-47B7-B0E3-D31FE41A3D6C}" type="datetimeFigureOut">
              <a:rPr lang="pt-BR" smtClean="0"/>
              <a:t>28/08/2012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ED4A-B919-4143-BD05-004C5D9624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78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7D667-06C1-47B7-B0E3-D31FE41A3D6C}" type="datetimeFigureOut">
              <a:rPr lang="pt-BR" smtClean="0"/>
              <a:t>28/08/2012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AED4A-B919-4143-BD05-004C5D9624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2613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5364088" y="4936124"/>
            <a:ext cx="3168352" cy="115717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644409" y="1609389"/>
            <a:ext cx="687705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4000" b="1" dirty="0">
                <a:solidFill>
                  <a:srgbClr val="E46C0A"/>
                </a:solidFill>
                <a:latin typeface="Calibri" pitchFamily="34" charset="0"/>
              </a:rPr>
              <a:t>Modelos </a:t>
            </a:r>
            <a:r>
              <a:rPr lang="pt-BR" sz="4000" b="1" dirty="0" smtClean="0">
                <a:solidFill>
                  <a:srgbClr val="E46C0A"/>
                </a:solidFill>
                <a:latin typeface="Calibri" pitchFamily="34" charset="0"/>
              </a:rPr>
              <a:t>associados a </a:t>
            </a:r>
            <a:r>
              <a:rPr lang="pt-BR" sz="4000" b="1" dirty="0">
                <a:solidFill>
                  <a:srgbClr val="E46C0A"/>
                </a:solidFill>
                <a:latin typeface="Calibri" pitchFamily="34" charset="0"/>
              </a:rPr>
              <a:t>Políticas de </a:t>
            </a:r>
            <a:r>
              <a:rPr lang="pt-BR" sz="4000" b="1" dirty="0" smtClean="0">
                <a:solidFill>
                  <a:srgbClr val="E46C0A"/>
                </a:solidFill>
                <a:latin typeface="Calibri" pitchFamily="34" charset="0"/>
              </a:rPr>
              <a:t>Escalonamento p</a:t>
            </a:r>
            <a:r>
              <a:rPr lang="pt-BR" sz="4000" b="1" dirty="0" smtClean="0">
                <a:solidFill>
                  <a:srgbClr val="E46C0A"/>
                </a:solidFill>
                <a:latin typeface="Calibri" pitchFamily="34" charset="0"/>
              </a:rPr>
              <a:t>ara Avaliação de Desempenho de Serviços em Nuvem</a:t>
            </a:r>
            <a:endParaRPr lang="pt-BR" sz="4000" b="1" dirty="0">
              <a:solidFill>
                <a:srgbClr val="E46C0A"/>
              </a:solidFill>
              <a:latin typeface="Calibri" pitchFamily="34" charset="0"/>
            </a:endParaRPr>
          </a:p>
        </p:txBody>
      </p:sp>
      <p:sp>
        <p:nvSpPr>
          <p:cNvPr id="12" name="Rounded Rectangle 3"/>
          <p:cNvSpPr/>
          <p:nvPr/>
        </p:nvSpPr>
        <p:spPr>
          <a:xfrm>
            <a:off x="5364088" y="4936124"/>
            <a:ext cx="3168352" cy="115717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defRPr/>
            </a:pPr>
            <a:r>
              <a:rPr lang="pt-BR" b="1" dirty="0" smtClean="0">
                <a:solidFill>
                  <a:schemeClr val="tx1"/>
                </a:solidFill>
              </a:rPr>
              <a:t>Aluna: </a:t>
            </a:r>
            <a:r>
              <a:rPr lang="pt-BR" b="1" dirty="0" err="1" smtClean="0">
                <a:solidFill>
                  <a:schemeClr val="tx1"/>
                </a:solidFill>
              </a:rPr>
              <a:t>Ahyalla</a:t>
            </a:r>
            <a:r>
              <a:rPr lang="pt-BR" b="1" dirty="0" smtClean="0">
                <a:solidFill>
                  <a:schemeClr val="tx1"/>
                </a:solidFill>
              </a:rPr>
              <a:t> </a:t>
            </a:r>
            <a:r>
              <a:rPr lang="pt-BR" b="1" dirty="0" err="1" smtClean="0">
                <a:solidFill>
                  <a:schemeClr val="tx1"/>
                </a:solidFill>
              </a:rPr>
              <a:t>Riceli</a:t>
            </a:r>
            <a:r>
              <a:rPr lang="pt-BR" b="1" dirty="0" smtClean="0">
                <a:solidFill>
                  <a:schemeClr val="tx1"/>
                </a:solidFill>
              </a:rPr>
              <a:t/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b="1" dirty="0" smtClean="0">
                <a:solidFill>
                  <a:schemeClr val="tx1"/>
                </a:solidFill>
              </a:rPr>
              <a:t>Orientador: Eduardo Tavares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18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Dúvidas, Críticas, Sugestões?</a:t>
            </a:r>
            <a:endParaRPr lang="pt-BR" dirty="0"/>
          </a:p>
        </p:txBody>
      </p:sp>
      <p:sp>
        <p:nvSpPr>
          <p:cNvPr id="7" name="Rounded Rectangle 3"/>
          <p:cNvSpPr>
            <a:spLocks noGrp="1"/>
          </p:cNvSpPr>
          <p:nvPr>
            <p:ph idx="1"/>
          </p:nvPr>
        </p:nvSpPr>
        <p:spPr>
          <a:xfrm>
            <a:off x="3131840" y="1700808"/>
            <a:ext cx="2736304" cy="4392488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r">
              <a:buNone/>
              <a:defRPr/>
            </a:pP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79" y="2132856"/>
            <a:ext cx="2187699" cy="3635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5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Nosso papo!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</a:p>
          <a:p>
            <a:r>
              <a:rPr lang="pt-BR" dirty="0" smtClean="0"/>
              <a:t>Motivação</a:t>
            </a:r>
          </a:p>
          <a:p>
            <a:r>
              <a:rPr lang="pt-BR" dirty="0" smtClean="0"/>
              <a:t>Objetivos</a:t>
            </a:r>
          </a:p>
          <a:p>
            <a:r>
              <a:rPr lang="pt-BR" dirty="0" err="1" smtClean="0"/>
              <a:t>Eucalyptus</a:t>
            </a:r>
            <a:endParaRPr lang="pt-BR" dirty="0" smtClean="0"/>
          </a:p>
          <a:p>
            <a:r>
              <a:rPr lang="pt-BR" dirty="0" smtClean="0"/>
              <a:t>Modelo Atual</a:t>
            </a:r>
          </a:p>
          <a:p>
            <a:r>
              <a:rPr lang="pt-BR" dirty="0" smtClean="0"/>
              <a:t>Métricas </a:t>
            </a:r>
          </a:p>
          <a:p>
            <a:r>
              <a:rPr lang="pt-BR" dirty="0" smtClean="0"/>
              <a:t>Planejado x Executado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113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Introdução</a:t>
            </a:r>
            <a:endParaRPr lang="pt-BR" dirty="0"/>
          </a:p>
        </p:txBody>
      </p:sp>
      <p:pic>
        <p:nvPicPr>
          <p:cNvPr id="1026" name="Picture 2" descr="http://upload.wikimedia.org/wikipedia/commons/thumb/b/b5/Cloud_computing.svg/400px-Cloud_computing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490543"/>
            <a:ext cx="5324613" cy="4818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Motivação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Compreender abordagens utilizadas, no Estado da Arte, sobre </a:t>
            </a:r>
            <a:r>
              <a:rPr lang="pt-BR" sz="3600" b="1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Políticas de Escalonamento de Serviço na Nuvem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8271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Objetivo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Conhecer e entender as características de funcionamento do ambiente </a:t>
            </a:r>
            <a:r>
              <a:rPr lang="pt-BR" smtClean="0"/>
              <a:t>de nuvem;</a:t>
            </a:r>
          </a:p>
          <a:p>
            <a:r>
              <a:rPr lang="pt-BR" dirty="0" smtClean="0"/>
              <a:t>Apresentar modelos associados a políticas de escalonamento de serviço.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5020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err="1" smtClean="0"/>
              <a:t>Eucalyptus</a:t>
            </a:r>
            <a:endParaRPr lang="pt-BR" dirty="0"/>
          </a:p>
        </p:txBody>
      </p:sp>
      <p:sp>
        <p:nvSpPr>
          <p:cNvPr id="6" name="Rounded Rectangle 3"/>
          <p:cNvSpPr>
            <a:spLocks noGrp="1"/>
          </p:cNvSpPr>
          <p:nvPr>
            <p:ph idx="1"/>
          </p:nvPr>
        </p:nvSpPr>
        <p:spPr>
          <a:xfrm>
            <a:off x="971600" y="1600200"/>
            <a:ext cx="7200800" cy="452596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defRPr/>
            </a:pP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72816"/>
            <a:ext cx="6637593" cy="4176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97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hyalla\Documents\Mestrado\Reuniões com Eduardo Tavares\ModelagemEucalyptus_Eduard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922" y="1556060"/>
            <a:ext cx="8671566" cy="5185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Modelo Atual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3059832" y="1556060"/>
            <a:ext cx="2088232" cy="216097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5292080" y="1556060"/>
            <a:ext cx="2448272" cy="2160972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3923928" y="3725278"/>
            <a:ext cx="5040560" cy="3016089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268936" y="1708460"/>
            <a:ext cx="2646880" cy="2160972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526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Métricas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BR" sz="4000" dirty="0" smtClean="0"/>
          </a:p>
          <a:p>
            <a:pPr marL="0" indent="0" algn="ctr">
              <a:buNone/>
            </a:pPr>
            <a:endParaRPr lang="pt-BR" sz="4000" b="1" dirty="0" smtClean="0"/>
          </a:p>
          <a:p>
            <a:pPr marL="0" indent="0" algn="ctr">
              <a:buNone/>
            </a:pPr>
            <a:r>
              <a:rPr lang="pt-BR" sz="4000" b="1" dirty="0" smtClean="0"/>
              <a:t>Desempenho</a:t>
            </a:r>
            <a:endParaRPr lang="pt-BR" sz="4000" b="1" dirty="0"/>
          </a:p>
        </p:txBody>
      </p:sp>
    </p:spTree>
    <p:extLst>
      <p:ext uri="{BB962C8B-B14F-4D97-AF65-F5344CB8AC3E}">
        <p14:creationId xmlns:p14="http://schemas.microsoft.com/office/powerpoint/2010/main" val="283428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 </a:t>
            </a:r>
            <a:r>
              <a:rPr lang="pt-BR" dirty="0" smtClean="0"/>
              <a:t>Planejado x Executado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Planejado (Em definição):</a:t>
            </a:r>
          </a:p>
          <a:p>
            <a:pPr lvl="1"/>
            <a:r>
              <a:rPr lang="pt-BR" dirty="0" smtClean="0"/>
              <a:t>Revisão da literatura;</a:t>
            </a:r>
          </a:p>
          <a:p>
            <a:pPr lvl="1"/>
            <a:r>
              <a:rPr lang="pt-BR" dirty="0" smtClean="0"/>
              <a:t>Obter uma representação sistemática;</a:t>
            </a:r>
          </a:p>
          <a:p>
            <a:pPr lvl="1"/>
            <a:r>
              <a:rPr lang="pt-BR" dirty="0" smtClean="0"/>
              <a:t>Propor melhorias de escalonamento;</a:t>
            </a:r>
          </a:p>
          <a:p>
            <a:pPr lvl="1"/>
            <a:r>
              <a:rPr lang="pt-BR" dirty="0" smtClean="0"/>
              <a:t>Modelar os diversos tipos de políticas de escalonamento dentro da arquitetura de </a:t>
            </a:r>
            <a:r>
              <a:rPr lang="pt-BR" i="1" dirty="0" err="1" smtClean="0"/>
              <a:t>cloud</a:t>
            </a:r>
            <a:r>
              <a:rPr lang="pt-BR" i="1" dirty="0" smtClean="0"/>
              <a:t> </a:t>
            </a:r>
            <a:r>
              <a:rPr lang="pt-BR" i="1" dirty="0" err="1" smtClean="0"/>
              <a:t>computing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Executado:</a:t>
            </a:r>
          </a:p>
          <a:p>
            <a:pPr lvl="1"/>
            <a:r>
              <a:rPr lang="pt-BR" dirty="0" smtClean="0"/>
              <a:t>Revisão parcial da literatura;</a:t>
            </a:r>
          </a:p>
          <a:p>
            <a:pPr lvl="1"/>
            <a:r>
              <a:rPr lang="pt-BR" dirty="0" smtClean="0"/>
              <a:t>Compreensão da arquitetura de </a:t>
            </a:r>
            <a:r>
              <a:rPr lang="pt-BR" i="1" dirty="0" err="1" smtClean="0"/>
              <a:t>cloud</a:t>
            </a:r>
            <a:r>
              <a:rPr lang="pt-BR" i="1" dirty="0" smtClean="0"/>
              <a:t> </a:t>
            </a:r>
            <a:r>
              <a:rPr lang="pt-BR" i="1" dirty="0" err="1" smtClean="0"/>
              <a:t>computing</a:t>
            </a:r>
            <a:r>
              <a:rPr lang="pt-BR" dirty="0" smtClean="0"/>
              <a:t> (</a:t>
            </a:r>
            <a:r>
              <a:rPr lang="pt-BR" dirty="0" err="1" smtClean="0"/>
              <a:t>Eucalyptus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Modelagem do </a:t>
            </a:r>
            <a:r>
              <a:rPr lang="pt-BR" dirty="0" err="1" smtClean="0"/>
              <a:t>Eucalyptus</a:t>
            </a:r>
            <a:r>
              <a:rPr lang="pt-BR" dirty="0" smtClean="0"/>
              <a:t> (Refinamento).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202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2815</TotalTime>
  <Words>145</Words>
  <Application>Microsoft Office PowerPoint</Application>
  <PresentationFormat>Apresentação na tela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Office Theme</vt:lpstr>
      <vt:lpstr>Apresentação do PowerPoint</vt:lpstr>
      <vt:lpstr>Nosso papo!</vt:lpstr>
      <vt:lpstr>Introdução</vt:lpstr>
      <vt:lpstr>Motivação</vt:lpstr>
      <vt:lpstr>Objetivo</vt:lpstr>
      <vt:lpstr>Eucalyptus</vt:lpstr>
      <vt:lpstr>Modelo Atual</vt:lpstr>
      <vt:lpstr>Métricas</vt:lpstr>
      <vt:lpstr> Planejado x Executado</vt:lpstr>
      <vt:lpstr>Dúvidas, Críticas, Sugestões?</vt:lpstr>
    </vt:vector>
  </TitlesOfParts>
  <Company>DevelopIT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ahyalla</cp:lastModifiedBy>
  <cp:revision>87</cp:revision>
  <dcterms:created xsi:type="dcterms:W3CDTF">2012-03-20T03:37:32Z</dcterms:created>
  <dcterms:modified xsi:type="dcterms:W3CDTF">2012-08-29T19:54:05Z</dcterms:modified>
</cp:coreProperties>
</file>