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7" r:id="rId4"/>
    <p:sldId id="269" r:id="rId5"/>
    <p:sldId id="259" r:id="rId6"/>
    <p:sldId id="260" r:id="rId7"/>
    <p:sldId id="262" r:id="rId8"/>
    <p:sldId id="265" r:id="rId9"/>
    <p:sldId id="268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8" autoAdjust="0"/>
    <p:restoredTop sz="88396" autoAdjust="0"/>
  </p:normalViewPr>
  <p:slideViewPr>
    <p:cSldViewPr snapToGrid="0" snapToObjects="1">
      <p:cViewPr varScale="1">
        <p:scale>
          <a:sx n="91" d="100"/>
          <a:sy n="91" d="100"/>
        </p:scale>
        <p:origin x="-1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3DE79-036A-D04A-95AC-64E718198BB0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3A51B-F1CA-064E-B733-ACCA9C989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6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29/08/12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s@cin.ufpe.br" TargetMode="External"/><Relationship Id="rId4" Type="http://schemas.openxmlformats.org/officeDocument/2006/relationships/hyperlink" Target="mailto:bcsn@cin.ufpe.br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eagt@cin.ufpe.br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3959746"/>
            <a:ext cx="7542212" cy="1013012"/>
          </a:xfrm>
        </p:spPr>
        <p:txBody>
          <a:bodyPr/>
          <a:lstStyle/>
          <a:p>
            <a:r>
              <a:rPr lang="en-US" dirty="0" err="1" smtClean="0"/>
              <a:t>MoDCS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Aluno</a:t>
            </a:r>
            <a:r>
              <a:rPr lang="en-US" dirty="0" smtClean="0"/>
              <a:t>: Vandi Alves de Lira Neto</a:t>
            </a:r>
          </a:p>
          <a:p>
            <a:r>
              <a:rPr lang="en-US" dirty="0" smtClean="0"/>
              <a:t>Professor Paulo Romero Martins </a:t>
            </a:r>
            <a:r>
              <a:rPr lang="en-US" dirty="0" err="1" smtClean="0"/>
              <a:t>Maciel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186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</a:t>
            </a:r>
            <a:r>
              <a:rPr lang="en-US" dirty="0" err="1" smtClean="0"/>
              <a:t>iniciado</a:t>
            </a:r>
            <a:r>
              <a:rPr lang="en-US" dirty="0" smtClean="0"/>
              <a:t> </a:t>
            </a:r>
            <a:r>
              <a:rPr lang="en-US" dirty="0" err="1" smtClean="0"/>
              <a:t>recentemente</a:t>
            </a:r>
            <a:endParaRPr lang="en-US" dirty="0" smtClean="0"/>
          </a:p>
          <a:p>
            <a:r>
              <a:rPr lang="en-US" dirty="0" err="1" smtClean="0"/>
              <a:t>Fase</a:t>
            </a:r>
            <a:r>
              <a:rPr lang="en-US" dirty="0" smtClean="0"/>
              <a:t> de </a:t>
            </a:r>
            <a:r>
              <a:rPr lang="en-US" dirty="0" err="1" smtClean="0"/>
              <a:t>experimentos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14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0961" y="2967335"/>
            <a:ext cx="52620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x-none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Muito Obrigado!!</a:t>
            </a:r>
            <a:endParaRPr lang="x-none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23163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685" y="2044530"/>
            <a:ext cx="886177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500" b="1" dirty="0"/>
              <a:t>Avaliação de Desempenho e Consumo Energético em Dispositivos Móveis</a:t>
            </a:r>
            <a:endParaRPr lang="en-US" sz="5500" b="1" dirty="0"/>
          </a:p>
        </p:txBody>
      </p:sp>
    </p:spTree>
    <p:extLst>
      <p:ext uri="{BB962C8B-B14F-4D97-AF65-F5344CB8AC3E}">
        <p14:creationId xmlns:p14="http://schemas.microsoft.com/office/powerpoint/2010/main" val="934065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US" dirty="0" err="1" smtClean="0"/>
              <a:t>Motivação</a:t>
            </a:r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err="1" smtClean="0"/>
              <a:t>Trabalho</a:t>
            </a:r>
            <a:r>
              <a:rPr lang="en-US" dirty="0" smtClean="0"/>
              <a:t> </a:t>
            </a:r>
            <a:r>
              <a:rPr lang="en-US" dirty="0" err="1" smtClean="0"/>
              <a:t>Relacionado</a:t>
            </a:r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err="1" smtClean="0"/>
              <a:t>Trabalho</a:t>
            </a:r>
            <a:r>
              <a:rPr lang="en-US" dirty="0" smtClean="0"/>
              <a:t> </a:t>
            </a:r>
            <a:r>
              <a:rPr lang="en-US" dirty="0" err="1" smtClean="0"/>
              <a:t>Proposto</a:t>
            </a:r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err="1" smtClean="0"/>
              <a:t>Ferramenta</a:t>
            </a:r>
            <a:r>
              <a:rPr lang="en-US" dirty="0" smtClean="0"/>
              <a:t> </a:t>
            </a:r>
            <a:r>
              <a:rPr lang="en-US" dirty="0" err="1" smtClean="0"/>
              <a:t>Amalghama</a:t>
            </a:r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en-US" dirty="0" smtClean="0"/>
          </a:p>
          <a:p>
            <a:pPr>
              <a:buBlip>
                <a:blip r:embed="rId2"/>
              </a:buBlip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735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Motiva</a:t>
            </a:r>
            <a:r>
              <a:rPr lang="en-US" dirty="0" err="1" smtClean="0"/>
              <a:t>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uso</a:t>
            </a:r>
            <a:r>
              <a:rPr lang="en-US" dirty="0" smtClean="0"/>
              <a:t> de tablets</a:t>
            </a:r>
            <a:r>
              <a:rPr lang="en-US" dirty="0"/>
              <a:t> </a:t>
            </a:r>
            <a:r>
              <a:rPr lang="en-US" dirty="0" smtClean="0"/>
              <a:t>e smartphones</a:t>
            </a:r>
          </a:p>
          <a:p>
            <a:r>
              <a:rPr lang="en-US" dirty="0" err="1" smtClean="0"/>
              <a:t>Bateria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um </a:t>
            </a:r>
            <a:r>
              <a:rPr lang="en-US" dirty="0" err="1" smtClean="0"/>
              <a:t>recurso</a:t>
            </a:r>
            <a:r>
              <a:rPr lang="en-US" dirty="0" smtClean="0"/>
              <a:t> </a:t>
            </a:r>
            <a:r>
              <a:rPr lang="en-US" dirty="0" err="1" smtClean="0"/>
              <a:t>crítico</a:t>
            </a:r>
            <a:r>
              <a:rPr lang="en-US" dirty="0" smtClean="0"/>
              <a:t> (</a:t>
            </a:r>
            <a:r>
              <a:rPr lang="en-US" dirty="0" err="1" smtClean="0"/>
              <a:t>Autonomia</a:t>
            </a:r>
            <a:r>
              <a:rPr lang="en-US" dirty="0" smtClean="0"/>
              <a:t>)</a:t>
            </a:r>
          </a:p>
          <a:p>
            <a:r>
              <a:rPr lang="pt-BR" dirty="0"/>
              <a:t>Nos dispositivos móveis é necessário que haja um uso eficiente dos recursos pelas aplicações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3060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122238"/>
            <a:ext cx="3566160" cy="1371600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Motivação</a:t>
            </a:r>
            <a:endParaRPr lang="en-US" sz="5400" dirty="0"/>
          </a:p>
        </p:txBody>
      </p:sp>
      <p:pic>
        <p:nvPicPr>
          <p:cNvPr id="5" name="Picture Placeholder 4" descr="android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647" b="-10647"/>
          <a:stretch>
            <a:fillRect/>
          </a:stretch>
        </p:blipFill>
        <p:spPr>
          <a:xfrm>
            <a:off x="4343400" y="1215819"/>
            <a:ext cx="4559300" cy="45593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2400" dirty="0" err="1" smtClean="0"/>
              <a:t>Crescimento</a:t>
            </a:r>
            <a:r>
              <a:rPr lang="en-US" sz="2400" dirty="0" smtClean="0"/>
              <a:t> do Android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 smtClean="0"/>
              <a:t>Open source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 err="1" smtClean="0"/>
              <a:t>Excelente</a:t>
            </a:r>
            <a:r>
              <a:rPr lang="en-US" sz="2400" dirty="0" smtClean="0"/>
              <a:t> </a:t>
            </a:r>
            <a:r>
              <a:rPr lang="en-US" sz="2400" dirty="0" err="1" smtClean="0"/>
              <a:t>Documentação</a:t>
            </a:r>
            <a:r>
              <a:rPr lang="en-US" sz="2400" dirty="0" smtClean="0"/>
              <a:t> </a:t>
            </a:r>
          </a:p>
          <a:p>
            <a:endParaRPr lang="en-US" sz="2400" dirty="0"/>
          </a:p>
          <a:p>
            <a:pPr algn="l"/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ser</a:t>
            </a:r>
            <a:r>
              <a:rPr lang="en-US" sz="2400" dirty="0" smtClean="0"/>
              <a:t> </a:t>
            </a:r>
            <a:r>
              <a:rPr lang="en-US" sz="2400" dirty="0" err="1" smtClean="0"/>
              <a:t>uma</a:t>
            </a:r>
            <a:r>
              <a:rPr lang="en-US" sz="2400" dirty="0" smtClean="0"/>
              <a:t> </a:t>
            </a:r>
            <a:r>
              <a:rPr lang="en-US" sz="2400" dirty="0" err="1" smtClean="0"/>
              <a:t>área</a:t>
            </a:r>
            <a:r>
              <a:rPr lang="en-US" sz="2400" dirty="0" smtClean="0"/>
              <a:t> </a:t>
            </a:r>
            <a:r>
              <a:rPr lang="en-US" sz="2400" dirty="0" err="1" smtClean="0"/>
              <a:t>relativamente</a:t>
            </a:r>
            <a:r>
              <a:rPr lang="en-US" sz="2400" dirty="0" smtClean="0"/>
              <a:t> nova </a:t>
            </a:r>
            <a:r>
              <a:rPr lang="en-US" sz="2400" dirty="0" err="1" smtClean="0"/>
              <a:t>existem</a:t>
            </a:r>
            <a:r>
              <a:rPr lang="en-US" sz="2400" dirty="0" smtClean="0"/>
              <a:t> </a:t>
            </a:r>
            <a:r>
              <a:rPr lang="en-US" sz="2400" dirty="0" err="1" smtClean="0"/>
              <a:t>poucos</a:t>
            </a:r>
            <a:r>
              <a:rPr lang="en-US" sz="2400" dirty="0" smtClean="0"/>
              <a:t> </a:t>
            </a:r>
            <a:r>
              <a:rPr lang="en-US" sz="2400" dirty="0" err="1" smtClean="0"/>
              <a:t>trabalhos</a:t>
            </a:r>
            <a:r>
              <a:rPr lang="en-US" sz="2400" dirty="0" smtClean="0"/>
              <a:t> </a:t>
            </a:r>
            <a:r>
              <a:rPr lang="en-US" sz="2400" dirty="0" err="1" smtClean="0"/>
              <a:t>publicados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961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Trabalho</a:t>
            </a:r>
            <a:r>
              <a:rPr lang="en-US" dirty="0" smtClean="0"/>
              <a:t> </a:t>
            </a:r>
            <a:r>
              <a:rPr lang="en-US" dirty="0" err="1" smtClean="0"/>
              <a:t>Relacionado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Abhinav</a:t>
            </a:r>
            <a:r>
              <a:rPr lang="pt-BR" dirty="0" smtClean="0"/>
              <a:t> </a:t>
            </a:r>
            <a:r>
              <a:rPr lang="pt-BR" dirty="0" err="1" smtClean="0"/>
              <a:t>Pathak</a:t>
            </a:r>
            <a:r>
              <a:rPr lang="pt-BR" dirty="0" smtClean="0"/>
              <a:t> </a:t>
            </a:r>
            <a:r>
              <a:rPr lang="en-US" dirty="0" smtClean="0"/>
              <a:t>–</a:t>
            </a:r>
            <a:r>
              <a:rPr lang="pt-BR" dirty="0" smtClean="0"/>
              <a:t> </a:t>
            </a:r>
            <a:r>
              <a:rPr lang="pt-BR" dirty="0" err="1" smtClean="0"/>
              <a:t>app</a:t>
            </a:r>
            <a:r>
              <a:rPr lang="pt-BR" dirty="0"/>
              <a:t> </a:t>
            </a:r>
            <a:r>
              <a:rPr lang="pt-BR" dirty="0" smtClean="0"/>
              <a:t>grátis reduz a duração </a:t>
            </a:r>
            <a:r>
              <a:rPr lang="pt-BR" dirty="0"/>
              <a:t>da bateria </a:t>
            </a:r>
            <a:r>
              <a:rPr lang="pt-BR" u="sng" dirty="0"/>
              <a:t>em até </a:t>
            </a:r>
            <a:r>
              <a:rPr lang="pt-BR" dirty="0"/>
              <a:t>90 </a:t>
            </a:r>
            <a:r>
              <a:rPr lang="pt-BR" dirty="0" smtClean="0"/>
              <a:t>minutos</a:t>
            </a:r>
          </a:p>
          <a:p>
            <a:r>
              <a:rPr lang="pt-BR" dirty="0" smtClean="0"/>
              <a:t> </a:t>
            </a:r>
            <a:r>
              <a:rPr lang="pt-BR" dirty="0" err="1"/>
              <a:t>Angry</a:t>
            </a:r>
            <a:r>
              <a:rPr lang="pt-BR" dirty="0"/>
              <a:t> </a:t>
            </a:r>
            <a:r>
              <a:rPr lang="pt-BR" dirty="0" err="1"/>
              <a:t>Birds</a:t>
            </a:r>
            <a:r>
              <a:rPr lang="pt-BR" dirty="0"/>
              <a:t>, </a:t>
            </a:r>
            <a:r>
              <a:rPr lang="pt-BR" dirty="0" err="1"/>
              <a:t>Free</a:t>
            </a:r>
            <a:r>
              <a:rPr lang="pt-BR" dirty="0"/>
              <a:t> </a:t>
            </a:r>
            <a:r>
              <a:rPr lang="pt-BR" dirty="0" err="1"/>
              <a:t>Chess</a:t>
            </a:r>
            <a:r>
              <a:rPr lang="pt-BR" dirty="0"/>
              <a:t> e New York </a:t>
            </a:r>
            <a:r>
              <a:rPr lang="pt-BR" dirty="0" smtClean="0"/>
              <a:t>Times, 30% do recurso energético</a:t>
            </a:r>
            <a:r>
              <a:rPr lang="pt-BR" dirty="0"/>
              <a:t> era destinada às suas funções </a:t>
            </a:r>
            <a:r>
              <a:rPr lang="pt-BR" dirty="0" smtClean="0"/>
              <a:t>principais, o resto era publicidade.</a:t>
            </a:r>
            <a:endParaRPr lang="en-US" dirty="0"/>
          </a:p>
        </p:txBody>
      </p:sp>
      <p:pic>
        <p:nvPicPr>
          <p:cNvPr id="4" name="Picture 3" descr="angry-birds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810" y="4349747"/>
            <a:ext cx="2643039" cy="19843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00642" y="4801123"/>
            <a:ext cx="236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</a:t>
            </a:r>
            <a:r>
              <a:rPr lang="fr-FR" sz="2000" dirty="0" err="1" smtClean="0"/>
              <a:t>urosys</a:t>
            </a:r>
            <a:r>
              <a:rPr lang="fr-FR" sz="2000" dirty="0" smtClean="0"/>
              <a:t> 2012 - </a:t>
            </a:r>
            <a:r>
              <a:rPr lang="en-US" sz="2000" dirty="0" smtClean="0"/>
              <a:t>Março-2012 (</a:t>
            </a:r>
            <a:r>
              <a:rPr lang="en-US" sz="2000" dirty="0" err="1" smtClean="0"/>
              <a:t>Berna</a:t>
            </a:r>
            <a:r>
              <a:rPr lang="en-US" sz="2000" dirty="0" smtClean="0"/>
              <a:t> – </a:t>
            </a:r>
            <a:r>
              <a:rPr lang="en-US" sz="2000" dirty="0" err="1" smtClean="0"/>
              <a:t>Suíça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4291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Trabalho</a:t>
            </a:r>
            <a:r>
              <a:rPr lang="en-US" dirty="0" smtClean="0"/>
              <a:t> </a:t>
            </a:r>
            <a:r>
              <a:rPr lang="en-US" dirty="0" err="1" smtClean="0"/>
              <a:t>Proposto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Monitoramento</a:t>
            </a:r>
            <a:r>
              <a:rPr lang="en-US" dirty="0" smtClean="0"/>
              <a:t> de “</a:t>
            </a:r>
            <a:r>
              <a:rPr lang="en-US" dirty="0" err="1" smtClean="0"/>
              <a:t>baixo</a:t>
            </a:r>
            <a:r>
              <a:rPr lang="en-US" dirty="0" smtClean="0"/>
              <a:t> </a:t>
            </a:r>
            <a:r>
              <a:rPr lang="en-US" dirty="0" err="1" smtClean="0"/>
              <a:t>nível</a:t>
            </a:r>
            <a:r>
              <a:rPr lang="en-US" dirty="0" smtClean="0"/>
              <a:t>” – </a:t>
            </a:r>
            <a:r>
              <a:rPr lang="en-US" dirty="0" err="1" smtClean="0"/>
              <a:t>avaliação</a:t>
            </a:r>
            <a:r>
              <a:rPr lang="en-US" dirty="0" smtClean="0"/>
              <a:t> de </a:t>
            </a:r>
            <a:r>
              <a:rPr lang="en-US" dirty="0" err="1" smtClean="0"/>
              <a:t>desempenho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maneira</a:t>
            </a:r>
            <a:r>
              <a:rPr lang="en-US" dirty="0" smtClean="0"/>
              <a:t> </a:t>
            </a:r>
            <a:r>
              <a:rPr lang="en-US" dirty="0" err="1" smtClean="0"/>
              <a:t>barata</a:t>
            </a:r>
            <a:r>
              <a:rPr lang="en-US" dirty="0" smtClean="0"/>
              <a:t> de </a:t>
            </a:r>
            <a:r>
              <a:rPr lang="en-US" dirty="0" err="1" smtClean="0"/>
              <a:t>medir</a:t>
            </a:r>
            <a:r>
              <a:rPr lang="en-US" dirty="0" smtClean="0"/>
              <a:t> o </a:t>
            </a:r>
            <a:r>
              <a:rPr lang="en-US" dirty="0" err="1" smtClean="0"/>
              <a:t>consumo</a:t>
            </a:r>
            <a:r>
              <a:rPr lang="en-US" dirty="0" smtClean="0"/>
              <a:t> </a:t>
            </a:r>
            <a:r>
              <a:rPr lang="en-US" dirty="0" err="1" smtClean="0"/>
              <a:t>energético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aplicação</a:t>
            </a:r>
            <a:endParaRPr lang="en-US" dirty="0" smtClean="0"/>
          </a:p>
          <a:p>
            <a:r>
              <a:rPr lang="en-US" dirty="0" err="1" smtClean="0"/>
              <a:t>Otimizar</a:t>
            </a:r>
            <a:r>
              <a:rPr lang="en-US" dirty="0" smtClean="0"/>
              <a:t> a </a:t>
            </a:r>
            <a:r>
              <a:rPr lang="en-US" dirty="0" err="1" smtClean="0"/>
              <a:t>implementação</a:t>
            </a:r>
            <a:r>
              <a:rPr lang="en-US" dirty="0" smtClean="0"/>
              <a:t> dos </a:t>
            </a:r>
            <a:r>
              <a:rPr lang="en-US" dirty="0" err="1" smtClean="0"/>
              <a:t>mecanismos</a:t>
            </a:r>
            <a:r>
              <a:rPr lang="en-US" dirty="0" smtClean="0"/>
              <a:t> de </a:t>
            </a:r>
            <a:r>
              <a:rPr lang="en-US" dirty="0" err="1" smtClean="0"/>
              <a:t>publicidade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080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Ferramenta</a:t>
            </a:r>
            <a:r>
              <a:rPr lang="en-US" sz="5400" dirty="0" smtClean="0"/>
              <a:t> </a:t>
            </a:r>
            <a:r>
              <a:rPr lang="en-US" sz="5400" dirty="0" err="1" smtClean="0"/>
              <a:t>Amalghama</a:t>
            </a:r>
            <a:r>
              <a:rPr lang="en-US" sz="5400" baseline="30000" dirty="0" smtClean="0"/>
              <a:t>*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2371074"/>
            <a:ext cx="7581901" cy="3953436"/>
          </a:xfrm>
        </p:spPr>
        <p:txBody>
          <a:bodyPr/>
          <a:lstStyle/>
          <a:p>
            <a:r>
              <a:rPr lang="en-US" dirty="0" err="1" smtClean="0"/>
              <a:t>Desenvolvida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grupo</a:t>
            </a:r>
            <a:r>
              <a:rPr lang="en-US" dirty="0" smtClean="0"/>
              <a:t> </a:t>
            </a:r>
            <a:r>
              <a:rPr lang="en-US" dirty="0" err="1" smtClean="0"/>
              <a:t>MoDCS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Eduardo Tavares (</a:t>
            </a:r>
            <a:r>
              <a:rPr lang="en-US" dirty="0" smtClean="0">
                <a:hlinkClick r:id="rId2"/>
              </a:rPr>
              <a:t>eagt@cin.ufpe.br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Bruno Silva (</a:t>
            </a:r>
            <a:r>
              <a:rPr lang="en-US" dirty="0" smtClean="0">
                <a:hlinkClick r:id="rId3"/>
              </a:rPr>
              <a:t>bs@cin.ufpe.br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Bruno </a:t>
            </a:r>
            <a:r>
              <a:rPr lang="en-US" dirty="0" err="1" smtClean="0"/>
              <a:t>Nogueira</a:t>
            </a:r>
            <a:r>
              <a:rPr lang="en-US" dirty="0" smtClean="0"/>
              <a:t> (</a:t>
            </a:r>
            <a:r>
              <a:rPr lang="en-US" dirty="0" smtClean="0">
                <a:hlinkClick r:id="rId4"/>
              </a:rPr>
              <a:t>bcsn@cin.ufpe.br</a:t>
            </a:r>
            <a:r>
              <a:rPr lang="en-US" dirty="0" smtClean="0"/>
              <a:t>)</a:t>
            </a:r>
          </a:p>
          <a:p>
            <a:r>
              <a:rPr lang="pt-BR" dirty="0"/>
              <a:t>O processo de obtenção do consumo de energia e tempo de execução com </a:t>
            </a:r>
            <a:r>
              <a:rPr lang="pt-BR" dirty="0" smtClean="0"/>
              <a:t>um osciloscópio </a:t>
            </a:r>
            <a:r>
              <a:rPr lang="pt-BR" dirty="0"/>
              <a:t>é muito trabalhoso e propenso a falhas.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62099" y="1722709"/>
            <a:ext cx="7581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*</a:t>
            </a:r>
            <a:r>
              <a:rPr lang="en-US" dirty="0" smtClean="0"/>
              <a:t>Advanced </a:t>
            </a:r>
            <a:r>
              <a:rPr lang="en-US" dirty="0"/>
              <a:t>Measurement Algorithms for Hardware Architectures</a:t>
            </a:r>
          </a:p>
        </p:txBody>
      </p:sp>
    </p:spTree>
    <p:extLst>
      <p:ext uri="{BB962C8B-B14F-4D97-AF65-F5344CB8AC3E}">
        <p14:creationId xmlns:p14="http://schemas.microsoft.com/office/powerpoint/2010/main" val="746906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/>
              <a:t>Ferramenta</a:t>
            </a:r>
            <a:r>
              <a:rPr lang="en-US" sz="5400" dirty="0" smtClean="0"/>
              <a:t> </a:t>
            </a:r>
            <a:r>
              <a:rPr lang="en-US" sz="5400" dirty="0" err="1" smtClean="0"/>
              <a:t>Amalghama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</a:t>
            </a:r>
            <a:r>
              <a:rPr lang="pt-BR" dirty="0" smtClean="0"/>
              <a:t>btém </a:t>
            </a:r>
            <a:r>
              <a:rPr lang="pt-BR" dirty="0"/>
              <a:t>automaticamente </a:t>
            </a:r>
            <a:r>
              <a:rPr lang="pt-BR" dirty="0" smtClean="0"/>
              <a:t>dados como </a:t>
            </a:r>
            <a:r>
              <a:rPr lang="pt-BR" dirty="0"/>
              <a:t>consumo de energia, potência, tempo de execução, corrente, entre outros, e realiza </a:t>
            </a:r>
            <a:r>
              <a:rPr lang="pt-BR" dirty="0" smtClean="0"/>
              <a:t>os cálculos </a:t>
            </a:r>
            <a:r>
              <a:rPr lang="pt-BR" dirty="0"/>
              <a:t>estatísticos </a:t>
            </a:r>
            <a:r>
              <a:rPr lang="pt-BR" dirty="0" smtClean="0"/>
              <a:t>necessários.</a:t>
            </a:r>
          </a:p>
          <a:p>
            <a:pPr lvl="1"/>
            <a:r>
              <a:rPr lang="pt-BR" dirty="0" smtClean="0"/>
              <a:t>Análise Estacionária</a:t>
            </a:r>
          </a:p>
          <a:p>
            <a:pPr lvl="1"/>
            <a:r>
              <a:rPr lang="pt-BR" dirty="0" smtClean="0"/>
              <a:t> </a:t>
            </a:r>
            <a:r>
              <a:rPr lang="pt-BR" dirty="0" err="1" smtClean="0"/>
              <a:t>Bootstrap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487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</a:majorFont>
      <a:minorFont>
        <a:latin typeface="Candara"/>
        <a:ea typeface=""/>
        <a:cs typeface=""/>
        <a:font script="Jpan" typeface="ＭＳ Ｐゴシック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334</TotalTime>
  <Words>258</Words>
  <Application>Microsoft Macintosh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Orbit</vt:lpstr>
      <vt:lpstr>MoDCS</vt:lpstr>
      <vt:lpstr>PowerPoint Presentation</vt:lpstr>
      <vt:lpstr>Agenda</vt:lpstr>
      <vt:lpstr>Motivação</vt:lpstr>
      <vt:lpstr>Motivação</vt:lpstr>
      <vt:lpstr>Trabalho Relacionado</vt:lpstr>
      <vt:lpstr>Trabalho Proposto</vt:lpstr>
      <vt:lpstr>Ferramenta Amalghama*</vt:lpstr>
      <vt:lpstr>Ferramenta Amalghama</vt:lpstr>
      <vt:lpstr>Estudo de Caso</vt:lpstr>
      <vt:lpstr>PowerPoint Presentation</vt:lpstr>
    </vt:vector>
  </TitlesOfParts>
  <Company>UFPE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MoDCS</dc:title>
  <dc:creator>Vandi Alves de Lira Neto</dc:creator>
  <cp:lastModifiedBy>Vandi Alves de Lira Neto</cp:lastModifiedBy>
  <cp:revision>24</cp:revision>
  <dcterms:created xsi:type="dcterms:W3CDTF">2012-08-27T18:31:28Z</dcterms:created>
  <dcterms:modified xsi:type="dcterms:W3CDTF">2012-08-29T13:54:45Z</dcterms:modified>
</cp:coreProperties>
</file>