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Arial Narrow" panose="020B060602020203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94" y="6011466"/>
            <a:ext cx="1128713" cy="8465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45" y="5971774"/>
            <a:ext cx="1226405" cy="7691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74" y="5787320"/>
            <a:ext cx="755889" cy="11248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4288" y="5752519"/>
            <a:ext cx="9144000" cy="571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318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47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96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4288" y="5752519"/>
            <a:ext cx="9144000" cy="571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94" y="6011466"/>
            <a:ext cx="1128713" cy="8465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45" y="5971774"/>
            <a:ext cx="1226405" cy="7691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74" y="5787320"/>
            <a:ext cx="755889" cy="112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97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20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54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093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485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36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20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29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31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mm@cin.ufpe.br" TargetMode="External"/><Relationship Id="rId2" Type="http://schemas.openxmlformats.org/officeDocument/2006/relationships/hyperlink" Target="mailto:acvt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0" y="764704"/>
            <a:ext cx="9144000" cy="309634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Avaliação da capacidade de  sobrevivência a desastres em sistemas de </a:t>
            </a:r>
            <a:r>
              <a:rPr lang="pt-BR" i="1" dirty="0" err="1" smtClean="0"/>
              <a:t>cloud</a:t>
            </a:r>
            <a:r>
              <a:rPr lang="pt-BR" i="1" dirty="0" smtClean="0"/>
              <a:t> </a:t>
            </a:r>
            <a:r>
              <a:rPr lang="pt-BR" i="1" dirty="0" err="1" smtClean="0"/>
              <a:t>computing</a:t>
            </a:r>
            <a:r>
              <a:rPr lang="pt-BR" i="1" dirty="0" smtClean="0"/>
              <a:t> </a:t>
            </a:r>
            <a:r>
              <a:rPr lang="pt-BR" dirty="0" smtClean="0"/>
              <a:t>geograficamente distribuídos</a:t>
            </a:r>
            <a:endParaRPr lang="pt-BR" dirty="0"/>
          </a:p>
        </p:txBody>
      </p:sp>
      <p:sp>
        <p:nvSpPr>
          <p:cNvPr id="12" name="Subtítulo 11"/>
          <p:cNvSpPr>
            <a:spLocks noGrp="1"/>
          </p:cNvSpPr>
          <p:nvPr>
            <p:ph type="subTitle" idx="1"/>
          </p:nvPr>
        </p:nvSpPr>
        <p:spPr>
          <a:xfrm>
            <a:off x="1143000" y="4538142"/>
            <a:ext cx="8001000" cy="907082"/>
          </a:xfrm>
        </p:spPr>
        <p:txBody>
          <a:bodyPr/>
          <a:lstStyle/>
          <a:p>
            <a:pPr algn="l"/>
            <a:r>
              <a:rPr lang="pt-BR" dirty="0" smtClean="0"/>
              <a:t>Ana Carolina Veloso Teixeira                </a:t>
            </a:r>
            <a:r>
              <a:rPr lang="pt-BR" dirty="0" smtClean="0">
                <a:hlinkClick r:id="rId2"/>
              </a:rPr>
              <a:t>acvt@cin.ufpe.br</a:t>
            </a:r>
            <a:endParaRPr lang="pt-BR" dirty="0" smtClean="0"/>
          </a:p>
          <a:p>
            <a:pPr algn="l"/>
            <a:r>
              <a:rPr lang="pt-BR" dirty="0" smtClean="0"/>
              <a:t>Prof. Paulo Romero Martins Maciel   	</a:t>
            </a:r>
            <a:r>
              <a:rPr lang="pt-BR" dirty="0" smtClean="0">
                <a:hlinkClick r:id="rId3"/>
              </a:rPr>
              <a:t>prmm@cin.ufpe.br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0736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Contextualização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Recovery Time Object (RTO) – Tempo que pode demorar para uma aplicação voltar a fornecer o serviço após a ocorrência de uma falha.</a:t>
            </a:r>
          </a:p>
          <a:p>
            <a:r>
              <a:rPr lang="pt-BR" dirty="0"/>
              <a:t>Recovery </a:t>
            </a:r>
            <a:r>
              <a:rPr lang="pt-BR" dirty="0" smtClean="0"/>
              <a:t>Point </a:t>
            </a:r>
            <a:r>
              <a:rPr lang="pt-BR" dirty="0"/>
              <a:t>Object </a:t>
            </a:r>
            <a:r>
              <a:rPr lang="pt-BR" dirty="0" smtClean="0"/>
              <a:t>(POR) </a:t>
            </a:r>
            <a:r>
              <a:rPr lang="pt-BR" dirty="0"/>
              <a:t>– </a:t>
            </a:r>
            <a:r>
              <a:rPr lang="pt-BR" dirty="0" smtClean="0"/>
              <a:t>Ponto no tempo da mais recente copia de segurança antes de qualquer falha.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984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Contextualização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smtClean="0"/>
              <a:t>Recovery Point</a:t>
            </a:r>
          </a:p>
          <a:p>
            <a:r>
              <a:rPr lang="pt-BR" i="1" dirty="0" smtClean="0"/>
              <a:t>Recovery Time</a:t>
            </a:r>
            <a:endParaRPr lang="pt-BR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085306"/>
            <a:ext cx="78581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276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Contextualização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err="1"/>
              <a:t>S</a:t>
            </a:r>
            <a:r>
              <a:rPr lang="pt-BR" i="1" dirty="0" err="1" smtClean="0"/>
              <a:t>urvivability</a:t>
            </a:r>
            <a:r>
              <a:rPr lang="pt-BR" dirty="0" smtClean="0"/>
              <a:t> </a:t>
            </a:r>
            <a:r>
              <a:rPr lang="pt-BR" dirty="0"/>
              <a:t>é a capacidade de um sistema de continuar a cumprir sua missão, na presença de ataques, falhas ou acidentes.</a:t>
            </a:r>
          </a:p>
        </p:txBody>
      </p:sp>
    </p:spTree>
    <p:extLst>
      <p:ext uri="{BB962C8B-B14F-4D97-AF65-F5344CB8AC3E}">
        <p14:creationId xmlns:p14="http://schemas.microsoft.com/office/powerpoint/2010/main" val="610672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35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Objetivos</a:t>
            </a:r>
          </a:p>
          <a:p>
            <a:r>
              <a:rPr lang="pt-BR" dirty="0" smtClean="0"/>
              <a:t>Contextualização</a:t>
            </a:r>
          </a:p>
          <a:p>
            <a:r>
              <a:rPr lang="pt-BR" dirty="0" smtClean="0"/>
              <a:t>Modelos</a:t>
            </a:r>
          </a:p>
          <a:p>
            <a:r>
              <a:rPr lang="pt-BR" dirty="0" smtClean="0"/>
              <a:t>Estudo de Caso</a:t>
            </a:r>
          </a:p>
          <a:p>
            <a:r>
              <a:rPr lang="pt-BR" dirty="0" smtClean="0"/>
              <a:t>Próximos Passos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305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Atualmente, a demanda por recursos de nuvem está crescendo. Para prover a disponibilidade destes recursos, estudos vêm sendo feitos para melhorar os serviços prestados.</a:t>
            </a:r>
          </a:p>
        </p:txBody>
      </p:sp>
    </p:spTree>
    <p:extLst>
      <p:ext uri="{BB962C8B-B14F-4D97-AF65-F5344CB8AC3E}">
        <p14:creationId xmlns:p14="http://schemas.microsoft.com/office/powerpoint/2010/main" val="349362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Motivação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importância de manter os dados ou serviços sempre à disposição dos clientes aumenta a cobrança sobre as empresas, para que esses serviços nunca parem de funcionar.</a:t>
            </a:r>
          </a:p>
          <a:p>
            <a:pPr algn="just"/>
            <a:r>
              <a:rPr lang="pt-BR" dirty="0"/>
              <a:t>A computação em nuvem trabalha com </a:t>
            </a:r>
            <a:r>
              <a:rPr lang="pt-BR" dirty="0" smtClean="0"/>
              <a:t>três tipos </a:t>
            </a:r>
            <a:r>
              <a:rPr lang="pt-BR" dirty="0"/>
              <a:t>de modelos de </a:t>
            </a:r>
            <a:r>
              <a:rPr lang="pt-BR" dirty="0" smtClean="0"/>
              <a:t>negócio</a:t>
            </a:r>
            <a:r>
              <a:rPr lang="pt-BR" dirty="0"/>
              <a:t>: </a:t>
            </a:r>
            <a:r>
              <a:rPr lang="pt-BR" dirty="0" err="1"/>
              <a:t>IaaS</a:t>
            </a:r>
            <a:r>
              <a:rPr lang="pt-BR" dirty="0"/>
              <a:t>, </a:t>
            </a:r>
            <a:r>
              <a:rPr lang="pt-BR" dirty="0" err="1"/>
              <a:t>PaaS</a:t>
            </a:r>
            <a:r>
              <a:rPr lang="pt-BR" dirty="0"/>
              <a:t> e </a:t>
            </a:r>
            <a:r>
              <a:rPr lang="pt-BR" dirty="0" err="1"/>
              <a:t>SaaS</a:t>
            </a:r>
            <a:r>
              <a:rPr lang="pt-BR" dirty="0"/>
              <a:t>.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527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garantir que esses serviços tenham seus níveis de qualidade atendidos, foi criado o SLA (Acordo </a:t>
            </a:r>
            <a:r>
              <a:rPr lang="pt-BR" dirty="0"/>
              <a:t>de Nível de </a:t>
            </a:r>
            <a:r>
              <a:rPr lang="pt-BR" dirty="0" smtClean="0"/>
              <a:t>Serviço), que regula, por exemplo, o tempo máximo de inatividade. Provedores destes serviços devem levar também em consideração desastres, necessitando assim de um plano de recuperação de desastres (DRP).</a:t>
            </a:r>
          </a:p>
        </p:txBody>
      </p:sp>
    </p:spTree>
    <p:extLst>
      <p:ext uri="{BB962C8B-B14F-4D97-AF65-F5344CB8AC3E}">
        <p14:creationId xmlns:p14="http://schemas.microsoft.com/office/powerpoint/2010/main" val="444958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Como avaliar a capacidade de sobrevivência de um data center, priorizando minimizar o tempo e o ponto de recuperação, para um plano desastre?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4839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825625"/>
            <a:ext cx="8335838" cy="4351338"/>
          </a:xfrm>
        </p:spPr>
        <p:txBody>
          <a:bodyPr/>
          <a:lstStyle/>
          <a:p>
            <a:r>
              <a:rPr lang="pt-BR" dirty="0"/>
              <a:t>Criar </a:t>
            </a:r>
            <a:r>
              <a:rPr lang="pt-BR" dirty="0" err="1" smtClean="0"/>
              <a:t>medologia</a:t>
            </a:r>
            <a:r>
              <a:rPr lang="pt-BR" dirty="0" smtClean="0"/>
              <a:t>/ferramenta </a:t>
            </a:r>
            <a:r>
              <a:rPr lang="pt-BR" dirty="0"/>
              <a:t>que permita avaliação de </a:t>
            </a:r>
            <a:r>
              <a:rPr lang="pt-BR" dirty="0" err="1"/>
              <a:t>survivability</a:t>
            </a:r>
            <a:r>
              <a:rPr lang="pt-BR" dirty="0"/>
              <a:t> em ambientes de </a:t>
            </a:r>
            <a:r>
              <a:rPr lang="pt-BR" dirty="0" err="1" smtClean="0"/>
              <a:t>Iaas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54456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Contextualização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recuperação de serviços de nuvem em um desastre é um problema persistente em plataformas de TI. </a:t>
            </a:r>
          </a:p>
          <a:p>
            <a:r>
              <a:rPr lang="pt-BR" dirty="0" smtClean="0"/>
              <a:t>Provedores de serviços em nuvem têm de fornecer os serviços a seus clientes mesmo que o </a:t>
            </a:r>
            <a:r>
              <a:rPr lang="pt-BR" i="1" dirty="0" smtClean="0"/>
              <a:t>data center</a:t>
            </a:r>
            <a:r>
              <a:rPr lang="pt-BR" dirty="0" smtClean="0"/>
              <a:t> não esteja funcionando devido a um desastre.</a:t>
            </a:r>
          </a:p>
        </p:txBody>
      </p:sp>
    </p:spTree>
    <p:extLst>
      <p:ext uri="{BB962C8B-B14F-4D97-AF65-F5344CB8AC3E}">
        <p14:creationId xmlns:p14="http://schemas.microsoft.com/office/powerpoint/2010/main" val="3356250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Contextualização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Portanto, para as empresas o principal objetivo do </a:t>
            </a:r>
            <a:r>
              <a:rPr lang="pt-BR" i="1" dirty="0" err="1"/>
              <a:t>disaster</a:t>
            </a:r>
            <a:r>
              <a:rPr lang="pt-BR" i="1" dirty="0"/>
              <a:t> </a:t>
            </a:r>
            <a:r>
              <a:rPr lang="pt-BR" i="1" dirty="0" err="1"/>
              <a:t>recovery</a:t>
            </a:r>
            <a:r>
              <a:rPr lang="pt-BR" i="1" dirty="0"/>
              <a:t> </a:t>
            </a:r>
            <a:r>
              <a:rPr lang="pt-BR" dirty="0"/>
              <a:t> é a continuidade dos serviços.</a:t>
            </a:r>
          </a:p>
          <a:p>
            <a:r>
              <a:rPr lang="pt-BR" dirty="0" smtClean="0"/>
              <a:t>Ou seja, retornar os serviços on-line depois de uma interrupção. </a:t>
            </a:r>
          </a:p>
          <a:p>
            <a:r>
              <a:rPr lang="pt-BR" dirty="0" smtClean="0"/>
              <a:t>O RTO</a:t>
            </a:r>
            <a:r>
              <a:rPr lang="pt-BR" i="1" dirty="0" smtClean="0"/>
              <a:t>(Recovery Time Object)</a:t>
            </a:r>
            <a:r>
              <a:rPr lang="pt-BR" dirty="0" smtClean="0"/>
              <a:t> e o RPO</a:t>
            </a:r>
            <a:r>
              <a:rPr lang="pt-BR" i="1" dirty="0" smtClean="0"/>
              <a:t>(Recovery Point Object) </a:t>
            </a:r>
            <a:r>
              <a:rPr lang="pt-BR" dirty="0" smtClean="0"/>
              <a:t>são dois importante </a:t>
            </a:r>
            <a:r>
              <a:rPr lang="pt-BR" dirty="0" err="1" smtClean="0"/>
              <a:t>parametros</a:t>
            </a:r>
            <a:r>
              <a:rPr lang="pt-BR" dirty="0" smtClean="0"/>
              <a:t> que todo mecanismo de recuperação tenta melhorar.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801686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Airton-workshop-modcs-2014.1</Template>
  <TotalTime>968</TotalTime>
  <Words>386</Words>
  <Application>Microsoft Office PowerPoint</Application>
  <PresentationFormat>Apresentação na tela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Avaliação da capacidade de  sobrevivência a desastres em sistemas de cloud computing geograficamente distribuídos</vt:lpstr>
      <vt:lpstr>Agenda</vt:lpstr>
      <vt:lpstr>Motivação</vt:lpstr>
      <vt:lpstr>Motivação</vt:lpstr>
      <vt:lpstr>Motivação</vt:lpstr>
      <vt:lpstr>Motivação</vt:lpstr>
      <vt:lpstr>Objetivo</vt:lpstr>
      <vt:lpstr>Contextualização</vt:lpstr>
      <vt:lpstr>Contextualização</vt:lpstr>
      <vt:lpstr>Contextualização</vt:lpstr>
      <vt:lpstr>Contextualização</vt:lpstr>
      <vt:lpstr>Contextualização</vt:lpstr>
      <vt:lpstr>Modelos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Capacidade de Sobrevivência de serviços Iaas </dc:title>
  <dc:creator>carolina</dc:creator>
  <cp:lastModifiedBy>carolina</cp:lastModifiedBy>
  <cp:revision>24</cp:revision>
  <dcterms:created xsi:type="dcterms:W3CDTF">2014-11-04T22:11:27Z</dcterms:created>
  <dcterms:modified xsi:type="dcterms:W3CDTF">2014-11-11T23:08:05Z</dcterms:modified>
</cp:coreProperties>
</file>