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6"/>
  </p:notesMasterIdLst>
  <p:sldIdLst>
    <p:sldId id="256" r:id="rId2"/>
    <p:sldId id="259" r:id="rId3"/>
    <p:sldId id="278" r:id="rId4"/>
    <p:sldId id="279" r:id="rId5"/>
    <p:sldId id="264" r:id="rId6"/>
    <p:sldId id="271" r:id="rId7"/>
    <p:sldId id="274" r:id="rId8"/>
    <p:sldId id="275" r:id="rId9"/>
    <p:sldId id="276" r:id="rId10"/>
    <p:sldId id="266" r:id="rId11"/>
    <p:sldId id="267" r:id="rId12"/>
    <p:sldId id="273" r:id="rId13"/>
    <p:sldId id="269" r:id="rId14"/>
    <p:sldId id="277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>
        <p:scale>
          <a:sx n="75" d="100"/>
          <a:sy n="75" d="100"/>
        </p:scale>
        <p:origin x="-12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olina\Google%20Drive\Mestrado\ufpe\Disserta&#231;&#227;o\arquivos%20complementares\novos%20dados%2019_10\30amostras_Compara&#231;&#227;o_Modelo_VS_Experiment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olina\Google%20Drive\Mestrado\ufpe\Disserta&#231;&#227;o\arquivos%20complementares\novos%20dados%2019_10\30amostras_Compara&#231;&#227;o_Modelo_VS_Experiment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olina\Google%20Drive\Mestrado\ufpe\Disserta&#231;&#227;o\arquivos%20complementares\novos%20dados%2019_10\100amostras_Compara&#231;&#227;o_Modelo_VS_Experiment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olina\Google%20Drive\Mestrado\ufpe\Disserta&#231;&#227;o\arquivos%20complementares\novos%20dados%2019_10\100amostras_Compara&#231;&#227;o_Modelo_VS_Experiment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'10ms'!$D$2</c:f>
              <c:strCache>
                <c:ptCount val="1"/>
                <c:pt idx="0">
                  <c:v>Experimento</c:v>
                </c:pt>
              </c:strCache>
            </c:strRef>
          </c:tx>
          <c:marker>
            <c:symbol val="none"/>
          </c:marker>
          <c:xVal>
            <c:numRef>
              <c:f>'10ms'!$C$3:$C$32</c:f>
              <c:numCache>
                <c:formatCode>General</c:formatCode>
                <c:ptCount val="30"/>
                <c:pt idx="0">
                  <c:v>0.67578260824175518</c:v>
                </c:pt>
                <c:pt idx="1">
                  <c:v>1.0237730947171613</c:v>
                </c:pt>
                <c:pt idx="2">
                  <c:v>1.053140985352931</c:v>
                </c:pt>
                <c:pt idx="3">
                  <c:v>1.0640269479364228</c:v>
                </c:pt>
                <c:pt idx="4">
                  <c:v>1.2167927678734665</c:v>
                </c:pt>
                <c:pt idx="5">
                  <c:v>1.252556958875811</c:v>
                </c:pt>
                <c:pt idx="6">
                  <c:v>1.2810577104801302</c:v>
                </c:pt>
                <c:pt idx="7">
                  <c:v>1.2860493192958016</c:v>
                </c:pt>
                <c:pt idx="8">
                  <c:v>1.4347553276560376</c:v>
                </c:pt>
                <c:pt idx="9">
                  <c:v>1.4522953662513078</c:v>
                </c:pt>
                <c:pt idx="10">
                  <c:v>1.4651396859688326</c:v>
                </c:pt>
                <c:pt idx="11">
                  <c:v>1.5745856301753596</c:v>
                </c:pt>
                <c:pt idx="12">
                  <c:v>1.5982583789092684</c:v>
                </c:pt>
                <c:pt idx="13">
                  <c:v>1.6280412697454716</c:v>
                </c:pt>
                <c:pt idx="14">
                  <c:v>1.6650559746430844</c:v>
                </c:pt>
                <c:pt idx="15">
                  <c:v>1.6842119326931411</c:v>
                </c:pt>
                <c:pt idx="16">
                  <c:v>1.7198267367462974</c:v>
                </c:pt>
                <c:pt idx="17">
                  <c:v>1.7684675941609476</c:v>
                </c:pt>
                <c:pt idx="18">
                  <c:v>1.7874010219231398</c:v>
                </c:pt>
                <c:pt idx="19">
                  <c:v>1.9659825671299793</c:v>
                </c:pt>
                <c:pt idx="20">
                  <c:v>2.0883087922235632</c:v>
                </c:pt>
                <c:pt idx="21">
                  <c:v>2.3009114707594809</c:v>
                </c:pt>
                <c:pt idx="22">
                  <c:v>2.462009202417069</c:v>
                </c:pt>
                <c:pt idx="23">
                  <c:v>2.4783652033421317</c:v>
                </c:pt>
                <c:pt idx="24">
                  <c:v>2.4957477939364789</c:v>
                </c:pt>
                <c:pt idx="25">
                  <c:v>2.5264522242229392</c:v>
                </c:pt>
                <c:pt idx="26">
                  <c:v>2.5455446387396963</c:v>
                </c:pt>
                <c:pt idx="27">
                  <c:v>2.6837789422363163</c:v>
                </c:pt>
                <c:pt idx="28">
                  <c:v>2.9751112151145986</c:v>
                </c:pt>
                <c:pt idx="29">
                  <c:v>3.7836001536573072</c:v>
                </c:pt>
              </c:numCache>
            </c:numRef>
          </c:xVal>
          <c:yVal>
            <c:numRef>
              <c:f>'10ms'!$D$3:$D$32</c:f>
              <c:numCache>
                <c:formatCode>General</c:formatCode>
                <c:ptCount val="30"/>
                <c:pt idx="0">
                  <c:v>3.3333333333333333E-2</c:v>
                </c:pt>
                <c:pt idx="1">
                  <c:v>6.6666666666666666E-2</c:v>
                </c:pt>
                <c:pt idx="2">
                  <c:v>0.1</c:v>
                </c:pt>
                <c:pt idx="3">
                  <c:v>0.13333333333333333</c:v>
                </c:pt>
                <c:pt idx="4">
                  <c:v>0.16666666666666666</c:v>
                </c:pt>
                <c:pt idx="5">
                  <c:v>0.19999999999999998</c:v>
                </c:pt>
                <c:pt idx="6">
                  <c:v>0.23333333333333331</c:v>
                </c:pt>
                <c:pt idx="7">
                  <c:v>0.26666666666666666</c:v>
                </c:pt>
                <c:pt idx="8">
                  <c:v>0.3</c:v>
                </c:pt>
                <c:pt idx="9">
                  <c:v>0.33333333333333331</c:v>
                </c:pt>
                <c:pt idx="10">
                  <c:v>0.36666666666666664</c:v>
                </c:pt>
                <c:pt idx="11">
                  <c:v>0.39999999999999997</c:v>
                </c:pt>
                <c:pt idx="12">
                  <c:v>0.43333333333333329</c:v>
                </c:pt>
                <c:pt idx="13">
                  <c:v>0.46666666666666662</c:v>
                </c:pt>
                <c:pt idx="14">
                  <c:v>0.49999999999999994</c:v>
                </c:pt>
                <c:pt idx="15">
                  <c:v>0.53333333333333333</c:v>
                </c:pt>
                <c:pt idx="16">
                  <c:v>0.56666666666666665</c:v>
                </c:pt>
                <c:pt idx="17">
                  <c:v>0.6</c:v>
                </c:pt>
                <c:pt idx="18">
                  <c:v>0.6333333333333333</c:v>
                </c:pt>
                <c:pt idx="19">
                  <c:v>0.66666666666666663</c:v>
                </c:pt>
                <c:pt idx="20">
                  <c:v>0.7</c:v>
                </c:pt>
                <c:pt idx="21">
                  <c:v>0.73333333333333328</c:v>
                </c:pt>
                <c:pt idx="22">
                  <c:v>0.76666666666666661</c:v>
                </c:pt>
                <c:pt idx="23">
                  <c:v>0.79999999999999993</c:v>
                </c:pt>
                <c:pt idx="24">
                  <c:v>0.83333333333333326</c:v>
                </c:pt>
                <c:pt idx="25">
                  <c:v>0.86666666666666659</c:v>
                </c:pt>
                <c:pt idx="26">
                  <c:v>0.89999999999999991</c:v>
                </c:pt>
                <c:pt idx="27">
                  <c:v>0.93333333333333324</c:v>
                </c:pt>
                <c:pt idx="28">
                  <c:v>0.96666666666666656</c:v>
                </c:pt>
                <c:pt idx="29">
                  <c:v>0.99999999999999989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'10ms'!$B$2</c:f>
              <c:strCache>
                <c:ptCount val="1"/>
                <c:pt idx="0">
                  <c:v>Modelo</c:v>
                </c:pt>
              </c:strCache>
            </c:strRef>
          </c:tx>
          <c:marker>
            <c:symbol val="none"/>
          </c:marker>
          <c:xVal>
            <c:numRef>
              <c:f>'10ms'!$A$3:$A$13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'10ms'!$B$3:$B$13</c:f>
              <c:numCache>
                <c:formatCode>General</c:formatCode>
                <c:ptCount val="11"/>
                <c:pt idx="0">
                  <c:v>0</c:v>
                </c:pt>
                <c:pt idx="1">
                  <c:v>0.23197599999999999</c:v>
                </c:pt>
                <c:pt idx="2">
                  <c:v>0.77220749999999905</c:v>
                </c:pt>
                <c:pt idx="3">
                  <c:v>0.95527589999999996</c:v>
                </c:pt>
                <c:pt idx="4">
                  <c:v>0.99243709999999996</c:v>
                </c:pt>
                <c:pt idx="5">
                  <c:v>0.9988127</c:v>
                </c:pt>
                <c:pt idx="6">
                  <c:v>0.99982179999999998</c:v>
                </c:pt>
                <c:pt idx="7">
                  <c:v>0.99997409999999998</c:v>
                </c:pt>
                <c:pt idx="8">
                  <c:v>0.99999659999999901</c:v>
                </c:pt>
                <c:pt idx="9">
                  <c:v>0.99999979999999999</c:v>
                </c:pt>
                <c:pt idx="10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757760"/>
        <c:axId val="65758336"/>
      </c:scatterChart>
      <c:valAx>
        <c:axId val="65757760"/>
        <c:scaling>
          <c:orientation val="minMax"/>
          <c:max val="10"/>
        </c:scaling>
        <c:delete val="0"/>
        <c:axPos val="b"/>
        <c:numFmt formatCode="General" sourceLinked="1"/>
        <c:majorTickMark val="out"/>
        <c:minorTickMark val="none"/>
        <c:tickLblPos val="nextTo"/>
        <c:crossAx val="65758336"/>
        <c:crosses val="autoZero"/>
        <c:crossBetween val="midCat"/>
      </c:valAx>
      <c:valAx>
        <c:axId val="65758336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575776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'20ms'!$D$2</c:f>
              <c:strCache>
                <c:ptCount val="1"/>
                <c:pt idx="0">
                  <c:v>Experimento</c:v>
                </c:pt>
              </c:strCache>
            </c:strRef>
          </c:tx>
          <c:marker>
            <c:symbol val="none"/>
          </c:marker>
          <c:xVal>
            <c:numRef>
              <c:f>'20ms'!$C$3:$C$32</c:f>
              <c:numCache>
                <c:formatCode>General</c:formatCode>
                <c:ptCount val="30"/>
                <c:pt idx="0">
                  <c:v>1.0218767493872627</c:v>
                </c:pt>
                <c:pt idx="1">
                  <c:v>1.0360189048129458</c:v>
                </c:pt>
                <c:pt idx="2">
                  <c:v>1.0638686326085336</c:v>
                </c:pt>
                <c:pt idx="3">
                  <c:v>1.0949239753263706</c:v>
                </c:pt>
                <c:pt idx="4">
                  <c:v>1.1377479515834072</c:v>
                </c:pt>
                <c:pt idx="5">
                  <c:v>1.1598122030227316</c:v>
                </c:pt>
                <c:pt idx="6">
                  <c:v>1.1683161060793692</c:v>
                </c:pt>
                <c:pt idx="7">
                  <c:v>1.2033237001247932</c:v>
                </c:pt>
                <c:pt idx="8">
                  <c:v>1.2418630412297125</c:v>
                </c:pt>
                <c:pt idx="9">
                  <c:v>1.2681963133529326</c:v>
                </c:pt>
                <c:pt idx="10">
                  <c:v>1.271505755499418</c:v>
                </c:pt>
                <c:pt idx="11">
                  <c:v>1.2881894137705907</c:v>
                </c:pt>
                <c:pt idx="12">
                  <c:v>1.316737226251117</c:v>
                </c:pt>
                <c:pt idx="13">
                  <c:v>1.3319626443559736</c:v>
                </c:pt>
                <c:pt idx="14">
                  <c:v>1.3418942476063784</c:v>
                </c:pt>
                <c:pt idx="15">
                  <c:v>1.5045705410963104</c:v>
                </c:pt>
                <c:pt idx="16">
                  <c:v>1.6360253193413774</c:v>
                </c:pt>
                <c:pt idx="17">
                  <c:v>1.639860259557312</c:v>
                </c:pt>
                <c:pt idx="18">
                  <c:v>1.6646781304939506</c:v>
                </c:pt>
                <c:pt idx="19">
                  <c:v>1.6855779013497929</c:v>
                </c:pt>
                <c:pt idx="20">
                  <c:v>1.6931974143744657</c:v>
                </c:pt>
                <c:pt idx="21">
                  <c:v>1.7020794130934589</c:v>
                </c:pt>
                <c:pt idx="22">
                  <c:v>1.7352154480928994</c:v>
                </c:pt>
                <c:pt idx="23">
                  <c:v>1.8109045605501506</c:v>
                </c:pt>
                <c:pt idx="24">
                  <c:v>1.8138941238290378</c:v>
                </c:pt>
                <c:pt idx="25">
                  <c:v>1.8352053544585389</c:v>
                </c:pt>
                <c:pt idx="26">
                  <c:v>1.930060477631053</c:v>
                </c:pt>
                <c:pt idx="27">
                  <c:v>2.335684047980064</c:v>
                </c:pt>
                <c:pt idx="28">
                  <c:v>2.5490769230769477</c:v>
                </c:pt>
                <c:pt idx="29">
                  <c:v>3.2717566028168199</c:v>
                </c:pt>
              </c:numCache>
            </c:numRef>
          </c:xVal>
          <c:yVal>
            <c:numRef>
              <c:f>'20ms'!$D$3:$D$32</c:f>
              <c:numCache>
                <c:formatCode>General</c:formatCode>
                <c:ptCount val="30"/>
                <c:pt idx="0">
                  <c:v>3.3333333333333333E-2</c:v>
                </c:pt>
                <c:pt idx="1">
                  <c:v>6.6666666666666666E-2</c:v>
                </c:pt>
                <c:pt idx="2">
                  <c:v>0.1</c:v>
                </c:pt>
                <c:pt idx="3">
                  <c:v>0.13333333333333333</c:v>
                </c:pt>
                <c:pt idx="4">
                  <c:v>0.16666666666666666</c:v>
                </c:pt>
                <c:pt idx="5">
                  <c:v>0.19999999999999998</c:v>
                </c:pt>
                <c:pt idx="6">
                  <c:v>0.23333333333333331</c:v>
                </c:pt>
                <c:pt idx="7">
                  <c:v>0.26666666666666666</c:v>
                </c:pt>
                <c:pt idx="8">
                  <c:v>0.3</c:v>
                </c:pt>
                <c:pt idx="9">
                  <c:v>0.33333333333333331</c:v>
                </c:pt>
                <c:pt idx="10">
                  <c:v>0.36666666666666664</c:v>
                </c:pt>
                <c:pt idx="11">
                  <c:v>0.39999999999999997</c:v>
                </c:pt>
                <c:pt idx="12">
                  <c:v>0.43333333333333329</c:v>
                </c:pt>
                <c:pt idx="13">
                  <c:v>0.46666666666666662</c:v>
                </c:pt>
                <c:pt idx="14">
                  <c:v>0.49999999999999994</c:v>
                </c:pt>
                <c:pt idx="15">
                  <c:v>0.53333333333333333</c:v>
                </c:pt>
                <c:pt idx="16">
                  <c:v>0.56666666666666665</c:v>
                </c:pt>
                <c:pt idx="17">
                  <c:v>0.6</c:v>
                </c:pt>
                <c:pt idx="18">
                  <c:v>0.6333333333333333</c:v>
                </c:pt>
                <c:pt idx="19">
                  <c:v>0.66666666666666663</c:v>
                </c:pt>
                <c:pt idx="20">
                  <c:v>0.7</c:v>
                </c:pt>
                <c:pt idx="21">
                  <c:v>0.73333333333333328</c:v>
                </c:pt>
                <c:pt idx="22">
                  <c:v>0.76666666666666661</c:v>
                </c:pt>
                <c:pt idx="23">
                  <c:v>0.79999999999999993</c:v>
                </c:pt>
                <c:pt idx="24">
                  <c:v>0.83333333333333326</c:v>
                </c:pt>
                <c:pt idx="25">
                  <c:v>0.86666666666666659</c:v>
                </c:pt>
                <c:pt idx="26">
                  <c:v>0.89999999999999991</c:v>
                </c:pt>
                <c:pt idx="27">
                  <c:v>0.93333333333333324</c:v>
                </c:pt>
                <c:pt idx="28">
                  <c:v>0.96666666666666656</c:v>
                </c:pt>
                <c:pt idx="29">
                  <c:v>0.99999999999999989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'20ms'!$B$2</c:f>
              <c:strCache>
                <c:ptCount val="1"/>
                <c:pt idx="0">
                  <c:v>Modelo</c:v>
                </c:pt>
              </c:strCache>
            </c:strRef>
          </c:tx>
          <c:marker>
            <c:symbol val="none"/>
          </c:marker>
          <c:xVal>
            <c:numRef>
              <c:f>'20ms'!$A$3:$A$13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'20ms'!$B$3:$B$13</c:f>
              <c:numCache>
                <c:formatCode>General</c:formatCode>
                <c:ptCount val="11"/>
                <c:pt idx="0">
                  <c:v>0</c:v>
                </c:pt>
                <c:pt idx="1">
                  <c:v>0.23197599999999999</c:v>
                </c:pt>
                <c:pt idx="2">
                  <c:v>0.77220749999999905</c:v>
                </c:pt>
                <c:pt idx="3">
                  <c:v>0.95527589999999996</c:v>
                </c:pt>
                <c:pt idx="4">
                  <c:v>0.99243709999999996</c:v>
                </c:pt>
                <c:pt idx="5">
                  <c:v>0.9988127</c:v>
                </c:pt>
                <c:pt idx="6">
                  <c:v>0.99982179999999998</c:v>
                </c:pt>
                <c:pt idx="7">
                  <c:v>0.99997409999999998</c:v>
                </c:pt>
                <c:pt idx="8">
                  <c:v>0.99999659999999901</c:v>
                </c:pt>
                <c:pt idx="9">
                  <c:v>0.99999979999999999</c:v>
                </c:pt>
                <c:pt idx="10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760064"/>
        <c:axId val="65760640"/>
      </c:scatterChart>
      <c:valAx>
        <c:axId val="65760064"/>
        <c:scaling>
          <c:orientation val="minMax"/>
          <c:max val="10"/>
        </c:scaling>
        <c:delete val="0"/>
        <c:axPos val="b"/>
        <c:numFmt formatCode="General" sourceLinked="1"/>
        <c:majorTickMark val="out"/>
        <c:minorTickMark val="none"/>
        <c:tickLblPos val="nextTo"/>
        <c:crossAx val="65760640"/>
        <c:crosses val="autoZero"/>
        <c:crossBetween val="midCat"/>
      </c:valAx>
      <c:valAx>
        <c:axId val="65760640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576006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'20ms'!$D$2</c:f>
              <c:strCache>
                <c:ptCount val="1"/>
                <c:pt idx="0">
                  <c:v>Experimento</c:v>
                </c:pt>
              </c:strCache>
            </c:strRef>
          </c:tx>
          <c:marker>
            <c:symbol val="none"/>
          </c:marker>
          <c:xVal>
            <c:numRef>
              <c:f>'20ms'!$C$3:$C$102</c:f>
              <c:numCache>
                <c:formatCode>General</c:formatCode>
                <c:ptCount val="100"/>
                <c:pt idx="0">
                  <c:v>0.50346506635263655</c:v>
                </c:pt>
                <c:pt idx="1">
                  <c:v>0.89800419778688922</c:v>
                </c:pt>
                <c:pt idx="2">
                  <c:v>0.97339593120276058</c:v>
                </c:pt>
                <c:pt idx="3">
                  <c:v>1.0078319529232609</c:v>
                </c:pt>
                <c:pt idx="4">
                  <c:v>1.0204261546804876</c:v>
                </c:pt>
                <c:pt idx="5">
                  <c:v>1.0405058780311847</c:v>
                </c:pt>
                <c:pt idx="6">
                  <c:v>1.0483859965106381</c:v>
                </c:pt>
                <c:pt idx="7">
                  <c:v>1.0544231904665919</c:v>
                </c:pt>
                <c:pt idx="8">
                  <c:v>1.0632693981580312</c:v>
                </c:pt>
                <c:pt idx="9">
                  <c:v>1.0660691469016446</c:v>
                </c:pt>
                <c:pt idx="10">
                  <c:v>1.0702576990946684</c:v>
                </c:pt>
                <c:pt idx="11">
                  <c:v>1.086781745719972</c:v>
                </c:pt>
                <c:pt idx="12">
                  <c:v>1.0967797620311968</c:v>
                </c:pt>
                <c:pt idx="13">
                  <c:v>1.112113526509861</c:v>
                </c:pt>
                <c:pt idx="14">
                  <c:v>1.1285285177710951</c:v>
                </c:pt>
                <c:pt idx="15">
                  <c:v>1.1371795507858804</c:v>
                </c:pt>
                <c:pt idx="16">
                  <c:v>1.1721528276937463</c:v>
                </c:pt>
                <c:pt idx="17">
                  <c:v>1.2196960747564887</c:v>
                </c:pt>
                <c:pt idx="18">
                  <c:v>1.2210643319341641</c:v>
                </c:pt>
                <c:pt idx="19">
                  <c:v>1.2277672438576532</c:v>
                </c:pt>
                <c:pt idx="20">
                  <c:v>1.234473639676793</c:v>
                </c:pt>
                <c:pt idx="21">
                  <c:v>1.2423386533557663</c:v>
                </c:pt>
                <c:pt idx="22">
                  <c:v>1.2439112850468619</c:v>
                </c:pt>
                <c:pt idx="23">
                  <c:v>1.2489201558862957</c:v>
                </c:pt>
                <c:pt idx="24">
                  <c:v>1.2627336215894713</c:v>
                </c:pt>
                <c:pt idx="25">
                  <c:v>1.2955583896088649</c:v>
                </c:pt>
                <c:pt idx="26">
                  <c:v>1.32336910250815</c:v>
                </c:pt>
                <c:pt idx="27">
                  <c:v>1.3244395920865597</c:v>
                </c:pt>
                <c:pt idx="28">
                  <c:v>1.3280045803866705</c:v>
                </c:pt>
                <c:pt idx="29">
                  <c:v>1.3314774690676821</c:v>
                </c:pt>
                <c:pt idx="30">
                  <c:v>1.3348478229676051</c:v>
                </c:pt>
                <c:pt idx="31">
                  <c:v>1.3390117144884981</c:v>
                </c:pt>
                <c:pt idx="32">
                  <c:v>1.349099672188335</c:v>
                </c:pt>
                <c:pt idx="33">
                  <c:v>1.357466453413237</c:v>
                </c:pt>
                <c:pt idx="34">
                  <c:v>1.3624468434805521</c:v>
                </c:pt>
                <c:pt idx="35">
                  <c:v>1.3845624817073203</c:v>
                </c:pt>
                <c:pt idx="36">
                  <c:v>1.3967454752927531</c:v>
                </c:pt>
                <c:pt idx="37">
                  <c:v>1.4125921054137991</c:v>
                </c:pt>
                <c:pt idx="38">
                  <c:v>1.4284720117084673</c:v>
                </c:pt>
                <c:pt idx="39">
                  <c:v>1.4566974645769195</c:v>
                </c:pt>
                <c:pt idx="40">
                  <c:v>1.4605326491354989</c:v>
                </c:pt>
                <c:pt idx="41">
                  <c:v>1.4714314463783646</c:v>
                </c:pt>
                <c:pt idx="42">
                  <c:v>1.4733007157331905</c:v>
                </c:pt>
                <c:pt idx="43">
                  <c:v>1.483904063371833</c:v>
                </c:pt>
                <c:pt idx="44">
                  <c:v>1.494963471243997</c:v>
                </c:pt>
                <c:pt idx="45">
                  <c:v>1.5105801041331055</c:v>
                </c:pt>
                <c:pt idx="46">
                  <c:v>1.5147937900240762</c:v>
                </c:pt>
                <c:pt idx="47">
                  <c:v>1.5164863555975503</c:v>
                </c:pt>
                <c:pt idx="48">
                  <c:v>1.5301609049131559</c:v>
                </c:pt>
                <c:pt idx="49">
                  <c:v>1.5444871424892905</c:v>
                </c:pt>
                <c:pt idx="50">
                  <c:v>1.5500479371925271</c:v>
                </c:pt>
                <c:pt idx="51">
                  <c:v>1.5732866286528597</c:v>
                </c:pt>
                <c:pt idx="52">
                  <c:v>1.5833190919857942</c:v>
                </c:pt>
                <c:pt idx="53">
                  <c:v>1.6081035563634263</c:v>
                </c:pt>
                <c:pt idx="54">
                  <c:v>1.6158256785512899</c:v>
                </c:pt>
                <c:pt idx="55">
                  <c:v>1.6163912758874277</c:v>
                </c:pt>
                <c:pt idx="56">
                  <c:v>1.6201128422540454</c:v>
                </c:pt>
                <c:pt idx="57">
                  <c:v>1.6333263659699842</c:v>
                </c:pt>
                <c:pt idx="58">
                  <c:v>1.6339991641645202</c:v>
                </c:pt>
                <c:pt idx="59">
                  <c:v>1.6476216390207186</c:v>
                </c:pt>
                <c:pt idx="60">
                  <c:v>1.6498812296393099</c:v>
                </c:pt>
                <c:pt idx="61">
                  <c:v>1.6651636234028622</c:v>
                </c:pt>
                <c:pt idx="62">
                  <c:v>1.6761237248332406</c:v>
                </c:pt>
                <c:pt idx="63">
                  <c:v>1.6836704471328194</c:v>
                </c:pt>
                <c:pt idx="64">
                  <c:v>1.6841292126594307</c:v>
                </c:pt>
                <c:pt idx="65">
                  <c:v>1.6939807766604988</c:v>
                </c:pt>
                <c:pt idx="66">
                  <c:v>1.7014659002437496</c:v>
                </c:pt>
                <c:pt idx="67">
                  <c:v>1.7033893225269479</c:v>
                </c:pt>
                <c:pt idx="68">
                  <c:v>1.7415868052927463</c:v>
                </c:pt>
                <c:pt idx="69">
                  <c:v>1.7542735601634507</c:v>
                </c:pt>
                <c:pt idx="70">
                  <c:v>1.7570695089311885</c:v>
                </c:pt>
                <c:pt idx="71">
                  <c:v>1.7601106919964169</c:v>
                </c:pt>
                <c:pt idx="72">
                  <c:v>1.781682102462373</c:v>
                </c:pt>
                <c:pt idx="73">
                  <c:v>1.9321544487824454</c:v>
                </c:pt>
                <c:pt idx="74">
                  <c:v>1.9703843107708039</c:v>
                </c:pt>
                <c:pt idx="75">
                  <c:v>1.9748518532460986</c:v>
                </c:pt>
                <c:pt idx="76">
                  <c:v>1.9881921226522543</c:v>
                </c:pt>
                <c:pt idx="77">
                  <c:v>2.1209737907961763</c:v>
                </c:pt>
                <c:pt idx="78">
                  <c:v>2.1500748766089406</c:v>
                </c:pt>
                <c:pt idx="79">
                  <c:v>2.1536250299644828</c:v>
                </c:pt>
                <c:pt idx="80">
                  <c:v>2.1813351700361805</c:v>
                </c:pt>
                <c:pt idx="81">
                  <c:v>2.1883425824919147</c:v>
                </c:pt>
                <c:pt idx="82">
                  <c:v>2.225625744537628</c:v>
                </c:pt>
                <c:pt idx="83">
                  <c:v>2.2708615360884306</c:v>
                </c:pt>
                <c:pt idx="84">
                  <c:v>2.3341128364735382</c:v>
                </c:pt>
                <c:pt idx="85">
                  <c:v>2.4545532829575358</c:v>
                </c:pt>
                <c:pt idx="86">
                  <c:v>2.5274336640118151</c:v>
                </c:pt>
                <c:pt idx="87">
                  <c:v>2.6677996979110405</c:v>
                </c:pt>
                <c:pt idx="88">
                  <c:v>2.6810132213330293</c:v>
                </c:pt>
                <c:pt idx="89">
                  <c:v>2.6812118390492854</c:v>
                </c:pt>
                <c:pt idx="90">
                  <c:v>2.6999469741666609</c:v>
                </c:pt>
                <c:pt idx="91">
                  <c:v>2.7240545827315543</c:v>
                </c:pt>
                <c:pt idx="92">
                  <c:v>2.7977351073366794</c:v>
                </c:pt>
                <c:pt idx="93">
                  <c:v>2.8139564666025021</c:v>
                </c:pt>
                <c:pt idx="94">
                  <c:v>2.8164861713956149</c:v>
                </c:pt>
                <c:pt idx="95">
                  <c:v>3.045385800839119</c:v>
                </c:pt>
                <c:pt idx="96">
                  <c:v>3.13698816637464</c:v>
                </c:pt>
                <c:pt idx="97">
                  <c:v>3.163530008919992</c:v>
                </c:pt>
                <c:pt idx="98">
                  <c:v>3.2034022274138612</c:v>
                </c:pt>
                <c:pt idx="99">
                  <c:v>3.6538699156757559</c:v>
                </c:pt>
              </c:numCache>
            </c:numRef>
          </c:xVal>
          <c:yVal>
            <c:numRef>
              <c:f>'20ms'!$D$3:$D$102</c:f>
              <c:numCache>
                <c:formatCode>General</c:formatCode>
                <c:ptCount val="100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6.0000000000000005E-2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9.9999999999999992E-2</c:v>
                </c:pt>
                <c:pt idx="10">
                  <c:v>0.10999999999999999</c:v>
                </c:pt>
                <c:pt idx="11">
                  <c:v>0.11999999999999998</c:v>
                </c:pt>
                <c:pt idx="12">
                  <c:v>0.12999999999999998</c:v>
                </c:pt>
                <c:pt idx="13">
                  <c:v>0.13999999999999999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0.18000000000000002</c:v>
                </c:pt>
                <c:pt idx="18">
                  <c:v>0.19000000000000003</c:v>
                </c:pt>
                <c:pt idx="19">
                  <c:v>0.20000000000000004</c:v>
                </c:pt>
                <c:pt idx="20">
                  <c:v>0.21000000000000005</c:v>
                </c:pt>
                <c:pt idx="21">
                  <c:v>0.22000000000000006</c:v>
                </c:pt>
                <c:pt idx="22">
                  <c:v>0.23000000000000007</c:v>
                </c:pt>
                <c:pt idx="23">
                  <c:v>0.24000000000000007</c:v>
                </c:pt>
                <c:pt idx="24">
                  <c:v>0.25000000000000006</c:v>
                </c:pt>
                <c:pt idx="25">
                  <c:v>0.26000000000000006</c:v>
                </c:pt>
                <c:pt idx="26">
                  <c:v>0.27000000000000007</c:v>
                </c:pt>
                <c:pt idx="27">
                  <c:v>0.28000000000000008</c:v>
                </c:pt>
                <c:pt idx="28">
                  <c:v>0.29000000000000009</c:v>
                </c:pt>
                <c:pt idx="29">
                  <c:v>0.3000000000000001</c:v>
                </c:pt>
                <c:pt idx="30">
                  <c:v>0.31000000000000011</c:v>
                </c:pt>
                <c:pt idx="31">
                  <c:v>0.32000000000000012</c:v>
                </c:pt>
                <c:pt idx="32">
                  <c:v>0.33000000000000013</c:v>
                </c:pt>
                <c:pt idx="33">
                  <c:v>0.34000000000000014</c:v>
                </c:pt>
                <c:pt idx="34">
                  <c:v>0.35000000000000014</c:v>
                </c:pt>
                <c:pt idx="35">
                  <c:v>0.36000000000000015</c:v>
                </c:pt>
                <c:pt idx="36">
                  <c:v>0.37000000000000016</c:v>
                </c:pt>
                <c:pt idx="37">
                  <c:v>0.38000000000000017</c:v>
                </c:pt>
                <c:pt idx="38">
                  <c:v>0.39000000000000018</c:v>
                </c:pt>
                <c:pt idx="39">
                  <c:v>0.40000000000000019</c:v>
                </c:pt>
                <c:pt idx="40">
                  <c:v>0.4100000000000002</c:v>
                </c:pt>
                <c:pt idx="41">
                  <c:v>0.42000000000000021</c:v>
                </c:pt>
                <c:pt idx="42">
                  <c:v>0.43000000000000022</c:v>
                </c:pt>
                <c:pt idx="43">
                  <c:v>0.44000000000000022</c:v>
                </c:pt>
                <c:pt idx="44">
                  <c:v>0.45000000000000023</c:v>
                </c:pt>
                <c:pt idx="45">
                  <c:v>0.46000000000000024</c:v>
                </c:pt>
                <c:pt idx="46">
                  <c:v>0.47000000000000025</c:v>
                </c:pt>
                <c:pt idx="47">
                  <c:v>0.48000000000000026</c:v>
                </c:pt>
                <c:pt idx="48">
                  <c:v>0.49000000000000027</c:v>
                </c:pt>
                <c:pt idx="49">
                  <c:v>0.50000000000000022</c:v>
                </c:pt>
                <c:pt idx="50">
                  <c:v>0.51000000000000023</c:v>
                </c:pt>
                <c:pt idx="51">
                  <c:v>0.52000000000000024</c:v>
                </c:pt>
                <c:pt idx="52">
                  <c:v>0.53000000000000025</c:v>
                </c:pt>
                <c:pt idx="53">
                  <c:v>0.54000000000000026</c:v>
                </c:pt>
                <c:pt idx="54">
                  <c:v>0.55000000000000027</c:v>
                </c:pt>
                <c:pt idx="55">
                  <c:v>0.56000000000000028</c:v>
                </c:pt>
                <c:pt idx="56">
                  <c:v>0.57000000000000028</c:v>
                </c:pt>
                <c:pt idx="57">
                  <c:v>0.58000000000000029</c:v>
                </c:pt>
                <c:pt idx="58">
                  <c:v>0.5900000000000003</c:v>
                </c:pt>
                <c:pt idx="59">
                  <c:v>0.60000000000000031</c:v>
                </c:pt>
                <c:pt idx="60">
                  <c:v>0.61000000000000032</c:v>
                </c:pt>
                <c:pt idx="61">
                  <c:v>0.62000000000000033</c:v>
                </c:pt>
                <c:pt idx="62">
                  <c:v>0.63000000000000034</c:v>
                </c:pt>
                <c:pt idx="63">
                  <c:v>0.64000000000000035</c:v>
                </c:pt>
                <c:pt idx="64">
                  <c:v>0.65000000000000036</c:v>
                </c:pt>
                <c:pt idx="65">
                  <c:v>0.66000000000000036</c:v>
                </c:pt>
                <c:pt idx="66">
                  <c:v>0.67000000000000037</c:v>
                </c:pt>
                <c:pt idx="67">
                  <c:v>0.68000000000000038</c:v>
                </c:pt>
                <c:pt idx="68">
                  <c:v>0.69000000000000039</c:v>
                </c:pt>
                <c:pt idx="69">
                  <c:v>0.7000000000000004</c:v>
                </c:pt>
                <c:pt idx="70">
                  <c:v>0.71000000000000041</c:v>
                </c:pt>
                <c:pt idx="71">
                  <c:v>0.72000000000000042</c:v>
                </c:pt>
                <c:pt idx="72">
                  <c:v>0.73000000000000043</c:v>
                </c:pt>
                <c:pt idx="73">
                  <c:v>0.74000000000000044</c:v>
                </c:pt>
                <c:pt idx="74">
                  <c:v>0.75000000000000044</c:v>
                </c:pt>
                <c:pt idx="75">
                  <c:v>0.76000000000000045</c:v>
                </c:pt>
                <c:pt idx="76">
                  <c:v>0.77000000000000046</c:v>
                </c:pt>
                <c:pt idx="77">
                  <c:v>0.78000000000000047</c:v>
                </c:pt>
                <c:pt idx="78">
                  <c:v>0.79000000000000048</c:v>
                </c:pt>
                <c:pt idx="79">
                  <c:v>0.80000000000000049</c:v>
                </c:pt>
                <c:pt idx="80">
                  <c:v>0.8100000000000005</c:v>
                </c:pt>
                <c:pt idx="81">
                  <c:v>0.82000000000000051</c:v>
                </c:pt>
                <c:pt idx="82">
                  <c:v>0.83000000000000052</c:v>
                </c:pt>
                <c:pt idx="83">
                  <c:v>0.84000000000000052</c:v>
                </c:pt>
                <c:pt idx="84">
                  <c:v>0.85000000000000053</c:v>
                </c:pt>
                <c:pt idx="85">
                  <c:v>0.86000000000000054</c:v>
                </c:pt>
                <c:pt idx="86">
                  <c:v>0.87000000000000055</c:v>
                </c:pt>
                <c:pt idx="87">
                  <c:v>0.88000000000000056</c:v>
                </c:pt>
                <c:pt idx="88">
                  <c:v>0.89000000000000057</c:v>
                </c:pt>
                <c:pt idx="89">
                  <c:v>0.90000000000000058</c:v>
                </c:pt>
                <c:pt idx="90">
                  <c:v>0.91000000000000059</c:v>
                </c:pt>
                <c:pt idx="91">
                  <c:v>0.9200000000000006</c:v>
                </c:pt>
                <c:pt idx="92">
                  <c:v>0.9300000000000006</c:v>
                </c:pt>
                <c:pt idx="93">
                  <c:v>0.94000000000000061</c:v>
                </c:pt>
                <c:pt idx="94">
                  <c:v>0.95000000000000062</c:v>
                </c:pt>
                <c:pt idx="95">
                  <c:v>0.96000000000000063</c:v>
                </c:pt>
                <c:pt idx="96">
                  <c:v>0.97000000000000064</c:v>
                </c:pt>
                <c:pt idx="97">
                  <c:v>0.98000000000000065</c:v>
                </c:pt>
                <c:pt idx="98">
                  <c:v>0.99000000000000066</c:v>
                </c:pt>
                <c:pt idx="99">
                  <c:v>1.0000000000000007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'20ms'!$B$2</c:f>
              <c:strCache>
                <c:ptCount val="1"/>
                <c:pt idx="0">
                  <c:v>Modelo</c:v>
                </c:pt>
              </c:strCache>
            </c:strRef>
          </c:tx>
          <c:marker>
            <c:symbol val="none"/>
          </c:marker>
          <c:xVal>
            <c:numRef>
              <c:f>'20ms'!$A$3:$A$13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'20ms'!$B$3:$B$13</c:f>
              <c:numCache>
                <c:formatCode>General</c:formatCode>
                <c:ptCount val="11"/>
                <c:pt idx="0">
                  <c:v>0</c:v>
                </c:pt>
                <c:pt idx="1">
                  <c:v>0.23197599999999999</c:v>
                </c:pt>
                <c:pt idx="2">
                  <c:v>0.77220749999999905</c:v>
                </c:pt>
                <c:pt idx="3">
                  <c:v>0.95527589999999996</c:v>
                </c:pt>
                <c:pt idx="4">
                  <c:v>0.99243709999999996</c:v>
                </c:pt>
                <c:pt idx="5">
                  <c:v>0.9988127</c:v>
                </c:pt>
                <c:pt idx="6">
                  <c:v>0.99982179999999998</c:v>
                </c:pt>
                <c:pt idx="7">
                  <c:v>0.99997409999999998</c:v>
                </c:pt>
                <c:pt idx="8">
                  <c:v>0.99999659999999901</c:v>
                </c:pt>
                <c:pt idx="9">
                  <c:v>0.99999979999999999</c:v>
                </c:pt>
                <c:pt idx="10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762944"/>
        <c:axId val="65763520"/>
      </c:scatterChart>
      <c:valAx>
        <c:axId val="65762944"/>
        <c:scaling>
          <c:orientation val="minMax"/>
          <c:max val="10"/>
        </c:scaling>
        <c:delete val="0"/>
        <c:axPos val="b"/>
        <c:numFmt formatCode="General" sourceLinked="1"/>
        <c:majorTickMark val="out"/>
        <c:minorTickMark val="none"/>
        <c:tickLblPos val="nextTo"/>
        <c:crossAx val="65763520"/>
        <c:crosses val="autoZero"/>
        <c:crossBetween val="midCat"/>
      </c:valAx>
      <c:valAx>
        <c:axId val="65763520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576294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'10ms'!$D$2</c:f>
              <c:strCache>
                <c:ptCount val="1"/>
                <c:pt idx="0">
                  <c:v>Experimento</c:v>
                </c:pt>
              </c:strCache>
            </c:strRef>
          </c:tx>
          <c:marker>
            <c:symbol val="none"/>
          </c:marker>
          <c:xVal>
            <c:numRef>
              <c:f>'10ms'!$C$3:$C$102</c:f>
              <c:numCache>
                <c:formatCode>General</c:formatCode>
                <c:ptCount val="100"/>
                <c:pt idx="0">
                  <c:v>0.16232880724534321</c:v>
                </c:pt>
                <c:pt idx="1">
                  <c:v>1.029780843951817</c:v>
                </c:pt>
                <c:pt idx="2">
                  <c:v>1.0680789203118757</c:v>
                </c:pt>
                <c:pt idx="3">
                  <c:v>1.0695374398292208</c:v>
                </c:pt>
                <c:pt idx="4">
                  <c:v>1.0765203713785529</c:v>
                </c:pt>
                <c:pt idx="5">
                  <c:v>1.087156990513487</c:v>
                </c:pt>
                <c:pt idx="6">
                  <c:v>1.0873276573996322</c:v>
                </c:pt>
                <c:pt idx="7">
                  <c:v>1.1020076072979235</c:v>
                </c:pt>
                <c:pt idx="8">
                  <c:v>1.1289420200103639</c:v>
                </c:pt>
                <c:pt idx="9">
                  <c:v>1.1318379038229711</c:v>
                </c:pt>
                <c:pt idx="10">
                  <c:v>1.1346150631340113</c:v>
                </c:pt>
                <c:pt idx="11">
                  <c:v>1.1526212643628211</c:v>
                </c:pt>
                <c:pt idx="12">
                  <c:v>1.1544403221559603</c:v>
                </c:pt>
                <c:pt idx="13">
                  <c:v>1.1593789841262154</c:v>
                </c:pt>
                <c:pt idx="14">
                  <c:v>1.1627970474453921</c:v>
                </c:pt>
                <c:pt idx="15">
                  <c:v>1.1853999230277155</c:v>
                </c:pt>
                <c:pt idx="16">
                  <c:v>1.1908128219082537</c:v>
                </c:pt>
                <c:pt idx="17">
                  <c:v>1.1969526725430957</c:v>
                </c:pt>
                <c:pt idx="18">
                  <c:v>1.2011484191971653</c:v>
                </c:pt>
                <c:pt idx="19">
                  <c:v>1.2116067306285259</c:v>
                </c:pt>
                <c:pt idx="20">
                  <c:v>1.2172506609840616</c:v>
                </c:pt>
                <c:pt idx="21">
                  <c:v>1.2315246031292988</c:v>
                </c:pt>
                <c:pt idx="22">
                  <c:v>1.2368324212511965</c:v>
                </c:pt>
                <c:pt idx="23">
                  <c:v>1.2520672919394422</c:v>
                </c:pt>
                <c:pt idx="24">
                  <c:v>1.2718996311104516</c:v>
                </c:pt>
                <c:pt idx="25">
                  <c:v>1.2780448763362999</c:v>
                </c:pt>
                <c:pt idx="26">
                  <c:v>1.2787558987335588</c:v>
                </c:pt>
                <c:pt idx="27">
                  <c:v>1.2973239921809638</c:v>
                </c:pt>
                <c:pt idx="28">
                  <c:v>1.322134252145597</c:v>
                </c:pt>
                <c:pt idx="29">
                  <c:v>1.3223834544028197</c:v>
                </c:pt>
                <c:pt idx="30">
                  <c:v>1.324888455467282</c:v>
                </c:pt>
                <c:pt idx="31">
                  <c:v>1.3255601235848111</c:v>
                </c:pt>
                <c:pt idx="32">
                  <c:v>1.3401769403540815</c:v>
                </c:pt>
                <c:pt idx="33">
                  <c:v>1.3498204439668497</c:v>
                </c:pt>
                <c:pt idx="34">
                  <c:v>1.3507831274501516</c:v>
                </c:pt>
                <c:pt idx="35">
                  <c:v>1.367661941039221</c:v>
                </c:pt>
                <c:pt idx="36">
                  <c:v>1.3716379205503648</c:v>
                </c:pt>
                <c:pt idx="37">
                  <c:v>1.3979566459635642</c:v>
                </c:pt>
                <c:pt idx="38">
                  <c:v>1.4102513131747887</c:v>
                </c:pt>
                <c:pt idx="39">
                  <c:v>1.429742495690685</c:v>
                </c:pt>
                <c:pt idx="40">
                  <c:v>1.4353121675579947</c:v>
                </c:pt>
                <c:pt idx="41">
                  <c:v>1.4472793973621161</c:v>
                </c:pt>
                <c:pt idx="42">
                  <c:v>1.4529344016833192</c:v>
                </c:pt>
                <c:pt idx="43">
                  <c:v>1.4668810321569723</c:v>
                </c:pt>
                <c:pt idx="44">
                  <c:v>1.471317521310499</c:v>
                </c:pt>
                <c:pt idx="45">
                  <c:v>1.472588691565528</c:v>
                </c:pt>
                <c:pt idx="46">
                  <c:v>1.4905474565237664</c:v>
                </c:pt>
                <c:pt idx="47">
                  <c:v>1.5003914590375624</c:v>
                </c:pt>
                <c:pt idx="48">
                  <c:v>1.5066643773158959</c:v>
                </c:pt>
                <c:pt idx="49">
                  <c:v>1.5160959832720187</c:v>
                </c:pt>
                <c:pt idx="50">
                  <c:v>1.5206602887418699</c:v>
                </c:pt>
                <c:pt idx="51">
                  <c:v>1.5445941501265543</c:v>
                </c:pt>
                <c:pt idx="52">
                  <c:v>1.567797028848761</c:v>
                </c:pt>
                <c:pt idx="53">
                  <c:v>1.5941778972340033</c:v>
                </c:pt>
                <c:pt idx="54">
                  <c:v>1.6051876350880567</c:v>
                </c:pt>
                <c:pt idx="55">
                  <c:v>1.6367561654099505</c:v>
                </c:pt>
                <c:pt idx="56">
                  <c:v>1.6529727245001431</c:v>
                </c:pt>
                <c:pt idx="57">
                  <c:v>1.6692629966659378</c:v>
                </c:pt>
                <c:pt idx="58">
                  <c:v>1.6976092623390522</c:v>
                </c:pt>
                <c:pt idx="59">
                  <c:v>1.7059667881158043</c:v>
                </c:pt>
                <c:pt idx="60">
                  <c:v>1.7288312562218398</c:v>
                </c:pt>
                <c:pt idx="61">
                  <c:v>1.7328628798207806</c:v>
                </c:pt>
                <c:pt idx="62">
                  <c:v>1.7371143823479211</c:v>
                </c:pt>
                <c:pt idx="63">
                  <c:v>1.7392632225454556</c:v>
                </c:pt>
                <c:pt idx="64">
                  <c:v>1.7473295158347608</c:v>
                </c:pt>
                <c:pt idx="65">
                  <c:v>1.7998788199702165</c:v>
                </c:pt>
                <c:pt idx="66">
                  <c:v>1.8023671758313706</c:v>
                </c:pt>
                <c:pt idx="67">
                  <c:v>1.8200782160465985</c:v>
                </c:pt>
                <c:pt idx="68">
                  <c:v>1.835281958516833</c:v>
                </c:pt>
                <c:pt idx="69">
                  <c:v>1.8501024426533139</c:v>
                </c:pt>
                <c:pt idx="70">
                  <c:v>1.8688887636834588</c:v>
                </c:pt>
                <c:pt idx="71">
                  <c:v>1.879931975522926</c:v>
                </c:pt>
                <c:pt idx="72">
                  <c:v>1.8818531401011507</c:v>
                </c:pt>
                <c:pt idx="73">
                  <c:v>1.9144508380032279</c:v>
                </c:pt>
                <c:pt idx="74">
                  <c:v>1.9390678007888871</c:v>
                </c:pt>
                <c:pt idx="75">
                  <c:v>1.9422382061476118</c:v>
                </c:pt>
                <c:pt idx="76">
                  <c:v>2.0061005485030177</c:v>
                </c:pt>
                <c:pt idx="77">
                  <c:v>2.0175783953079307</c:v>
                </c:pt>
                <c:pt idx="78">
                  <c:v>2.0433311549314452</c:v>
                </c:pt>
                <c:pt idx="79">
                  <c:v>2.0457203506212709</c:v>
                </c:pt>
                <c:pt idx="80">
                  <c:v>2.0710003103347261</c:v>
                </c:pt>
                <c:pt idx="81">
                  <c:v>2.0861001550481379</c:v>
                </c:pt>
                <c:pt idx="82">
                  <c:v>2.0993822121655445</c:v>
                </c:pt>
                <c:pt idx="83">
                  <c:v>2.102252987891573</c:v>
                </c:pt>
                <c:pt idx="84">
                  <c:v>2.1353350210039022</c:v>
                </c:pt>
                <c:pt idx="85">
                  <c:v>2.1594522056964323</c:v>
                </c:pt>
                <c:pt idx="86">
                  <c:v>2.1967893513515784</c:v>
                </c:pt>
                <c:pt idx="87">
                  <c:v>2.2007032093439562</c:v>
                </c:pt>
                <c:pt idx="88">
                  <c:v>2.2150184844078242</c:v>
                </c:pt>
                <c:pt idx="89">
                  <c:v>2.2185593570589122</c:v>
                </c:pt>
                <c:pt idx="90">
                  <c:v>2.2941178147035708</c:v>
                </c:pt>
                <c:pt idx="91">
                  <c:v>2.3123416951787124</c:v>
                </c:pt>
                <c:pt idx="92">
                  <c:v>2.4607633433511795</c:v>
                </c:pt>
                <c:pt idx="93">
                  <c:v>2.5239763784654023</c:v>
                </c:pt>
                <c:pt idx="94">
                  <c:v>2.567275483857816</c:v>
                </c:pt>
                <c:pt idx="95">
                  <c:v>2.780081887577289</c:v>
                </c:pt>
                <c:pt idx="96">
                  <c:v>2.8788602590438543</c:v>
                </c:pt>
                <c:pt idx="97">
                  <c:v>3.3064209112705423</c:v>
                </c:pt>
                <c:pt idx="98">
                  <c:v>3.4734095424005811</c:v>
                </c:pt>
                <c:pt idx="99">
                  <c:v>3.7267826762069372</c:v>
                </c:pt>
              </c:numCache>
            </c:numRef>
          </c:xVal>
          <c:yVal>
            <c:numRef>
              <c:f>'10ms'!$D$3:$D$102</c:f>
              <c:numCache>
                <c:formatCode>General</c:formatCode>
                <c:ptCount val="100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6.0000000000000005E-2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9.9999999999999992E-2</c:v>
                </c:pt>
                <c:pt idx="10">
                  <c:v>0.10999999999999999</c:v>
                </c:pt>
                <c:pt idx="11">
                  <c:v>0.11999999999999998</c:v>
                </c:pt>
                <c:pt idx="12">
                  <c:v>0.12999999999999998</c:v>
                </c:pt>
                <c:pt idx="13">
                  <c:v>0.13999999999999999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0.18000000000000002</c:v>
                </c:pt>
                <c:pt idx="18">
                  <c:v>0.19000000000000003</c:v>
                </c:pt>
                <c:pt idx="19">
                  <c:v>0.20000000000000004</c:v>
                </c:pt>
                <c:pt idx="20">
                  <c:v>0.21000000000000005</c:v>
                </c:pt>
                <c:pt idx="21">
                  <c:v>0.22000000000000006</c:v>
                </c:pt>
                <c:pt idx="22">
                  <c:v>0.23000000000000007</c:v>
                </c:pt>
                <c:pt idx="23">
                  <c:v>0.24000000000000007</c:v>
                </c:pt>
                <c:pt idx="24">
                  <c:v>0.25000000000000006</c:v>
                </c:pt>
                <c:pt idx="25">
                  <c:v>0.26000000000000006</c:v>
                </c:pt>
                <c:pt idx="26">
                  <c:v>0.27000000000000007</c:v>
                </c:pt>
                <c:pt idx="27">
                  <c:v>0.28000000000000008</c:v>
                </c:pt>
                <c:pt idx="28">
                  <c:v>0.29000000000000009</c:v>
                </c:pt>
                <c:pt idx="29">
                  <c:v>0.3000000000000001</c:v>
                </c:pt>
                <c:pt idx="30">
                  <c:v>0.31000000000000011</c:v>
                </c:pt>
                <c:pt idx="31">
                  <c:v>0.32000000000000012</c:v>
                </c:pt>
                <c:pt idx="32">
                  <c:v>0.33000000000000013</c:v>
                </c:pt>
                <c:pt idx="33">
                  <c:v>0.34000000000000014</c:v>
                </c:pt>
                <c:pt idx="34">
                  <c:v>0.35000000000000014</c:v>
                </c:pt>
                <c:pt idx="35">
                  <c:v>0.36000000000000015</c:v>
                </c:pt>
                <c:pt idx="36">
                  <c:v>0.37000000000000016</c:v>
                </c:pt>
                <c:pt idx="37">
                  <c:v>0.38000000000000017</c:v>
                </c:pt>
                <c:pt idx="38">
                  <c:v>0.39000000000000018</c:v>
                </c:pt>
                <c:pt idx="39">
                  <c:v>0.40000000000000019</c:v>
                </c:pt>
                <c:pt idx="40">
                  <c:v>0.4100000000000002</c:v>
                </c:pt>
                <c:pt idx="41">
                  <c:v>0.42000000000000021</c:v>
                </c:pt>
                <c:pt idx="42">
                  <c:v>0.43000000000000022</c:v>
                </c:pt>
                <c:pt idx="43">
                  <c:v>0.44000000000000022</c:v>
                </c:pt>
                <c:pt idx="44">
                  <c:v>0.45000000000000023</c:v>
                </c:pt>
                <c:pt idx="45">
                  <c:v>0.46000000000000024</c:v>
                </c:pt>
                <c:pt idx="46">
                  <c:v>0.47000000000000025</c:v>
                </c:pt>
                <c:pt idx="47">
                  <c:v>0.48000000000000026</c:v>
                </c:pt>
                <c:pt idx="48">
                  <c:v>0.49000000000000027</c:v>
                </c:pt>
                <c:pt idx="49">
                  <c:v>0.50000000000000022</c:v>
                </c:pt>
                <c:pt idx="50">
                  <c:v>0.51000000000000023</c:v>
                </c:pt>
                <c:pt idx="51">
                  <c:v>0.52000000000000024</c:v>
                </c:pt>
                <c:pt idx="52">
                  <c:v>0.53000000000000025</c:v>
                </c:pt>
                <c:pt idx="53">
                  <c:v>0.54000000000000026</c:v>
                </c:pt>
                <c:pt idx="54">
                  <c:v>0.55000000000000027</c:v>
                </c:pt>
                <c:pt idx="55">
                  <c:v>0.56000000000000028</c:v>
                </c:pt>
                <c:pt idx="56">
                  <c:v>0.57000000000000028</c:v>
                </c:pt>
                <c:pt idx="57">
                  <c:v>0.58000000000000029</c:v>
                </c:pt>
                <c:pt idx="58">
                  <c:v>0.5900000000000003</c:v>
                </c:pt>
                <c:pt idx="59">
                  <c:v>0.60000000000000031</c:v>
                </c:pt>
                <c:pt idx="60">
                  <c:v>0.61000000000000032</c:v>
                </c:pt>
                <c:pt idx="61">
                  <c:v>0.62000000000000033</c:v>
                </c:pt>
                <c:pt idx="62">
                  <c:v>0.63000000000000034</c:v>
                </c:pt>
                <c:pt idx="63">
                  <c:v>0.64000000000000035</c:v>
                </c:pt>
                <c:pt idx="64">
                  <c:v>0.65000000000000036</c:v>
                </c:pt>
                <c:pt idx="65">
                  <c:v>0.66000000000000036</c:v>
                </c:pt>
                <c:pt idx="66">
                  <c:v>0.67000000000000037</c:v>
                </c:pt>
                <c:pt idx="67">
                  <c:v>0.68000000000000038</c:v>
                </c:pt>
                <c:pt idx="68">
                  <c:v>0.69000000000000039</c:v>
                </c:pt>
                <c:pt idx="69">
                  <c:v>0.7000000000000004</c:v>
                </c:pt>
                <c:pt idx="70">
                  <c:v>0.71000000000000041</c:v>
                </c:pt>
                <c:pt idx="71">
                  <c:v>0.72000000000000042</c:v>
                </c:pt>
                <c:pt idx="72">
                  <c:v>0.73000000000000043</c:v>
                </c:pt>
                <c:pt idx="73">
                  <c:v>0.74000000000000044</c:v>
                </c:pt>
                <c:pt idx="74">
                  <c:v>0.75000000000000044</c:v>
                </c:pt>
                <c:pt idx="75">
                  <c:v>0.76000000000000045</c:v>
                </c:pt>
                <c:pt idx="76">
                  <c:v>0.77000000000000046</c:v>
                </c:pt>
                <c:pt idx="77">
                  <c:v>0.78000000000000047</c:v>
                </c:pt>
                <c:pt idx="78">
                  <c:v>0.79000000000000048</c:v>
                </c:pt>
                <c:pt idx="79">
                  <c:v>0.80000000000000049</c:v>
                </c:pt>
                <c:pt idx="80">
                  <c:v>0.8100000000000005</c:v>
                </c:pt>
                <c:pt idx="81">
                  <c:v>0.82000000000000051</c:v>
                </c:pt>
                <c:pt idx="82">
                  <c:v>0.83000000000000052</c:v>
                </c:pt>
                <c:pt idx="83">
                  <c:v>0.84000000000000052</c:v>
                </c:pt>
                <c:pt idx="84">
                  <c:v>0.85000000000000053</c:v>
                </c:pt>
                <c:pt idx="85">
                  <c:v>0.86000000000000054</c:v>
                </c:pt>
                <c:pt idx="86">
                  <c:v>0.87000000000000055</c:v>
                </c:pt>
                <c:pt idx="87">
                  <c:v>0.88000000000000056</c:v>
                </c:pt>
                <c:pt idx="88">
                  <c:v>0.89000000000000057</c:v>
                </c:pt>
                <c:pt idx="89">
                  <c:v>0.90000000000000058</c:v>
                </c:pt>
                <c:pt idx="90">
                  <c:v>0.91000000000000059</c:v>
                </c:pt>
                <c:pt idx="91">
                  <c:v>0.9200000000000006</c:v>
                </c:pt>
                <c:pt idx="92">
                  <c:v>0.9300000000000006</c:v>
                </c:pt>
                <c:pt idx="93">
                  <c:v>0.94000000000000061</c:v>
                </c:pt>
                <c:pt idx="94">
                  <c:v>0.95000000000000062</c:v>
                </c:pt>
                <c:pt idx="95">
                  <c:v>0.96000000000000063</c:v>
                </c:pt>
                <c:pt idx="96">
                  <c:v>0.97000000000000064</c:v>
                </c:pt>
                <c:pt idx="97">
                  <c:v>0.98000000000000065</c:v>
                </c:pt>
                <c:pt idx="98">
                  <c:v>0.99000000000000066</c:v>
                </c:pt>
                <c:pt idx="99">
                  <c:v>1.0000000000000007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'10ms'!$A$1:$B$1</c:f>
              <c:strCache>
                <c:ptCount val="1"/>
                <c:pt idx="0">
                  <c:v>Modelo</c:v>
                </c:pt>
              </c:strCache>
            </c:strRef>
          </c:tx>
          <c:marker>
            <c:symbol val="none"/>
          </c:marker>
          <c:xVal>
            <c:numRef>
              <c:f>'10ms'!$A$3:$A$13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'10ms'!$B$3:$B$13</c:f>
              <c:numCache>
                <c:formatCode>General</c:formatCode>
                <c:ptCount val="11"/>
                <c:pt idx="0">
                  <c:v>0</c:v>
                </c:pt>
                <c:pt idx="1">
                  <c:v>0.23197599999999999</c:v>
                </c:pt>
                <c:pt idx="2">
                  <c:v>0.77220749999999905</c:v>
                </c:pt>
                <c:pt idx="3">
                  <c:v>0.95527589999999996</c:v>
                </c:pt>
                <c:pt idx="4">
                  <c:v>0.99243709999999996</c:v>
                </c:pt>
                <c:pt idx="5">
                  <c:v>0.9988127</c:v>
                </c:pt>
                <c:pt idx="6">
                  <c:v>0.99982179999999998</c:v>
                </c:pt>
                <c:pt idx="7">
                  <c:v>0.99997409999999998</c:v>
                </c:pt>
                <c:pt idx="8">
                  <c:v>0.99999659999999901</c:v>
                </c:pt>
                <c:pt idx="9">
                  <c:v>0.99999979999999999</c:v>
                </c:pt>
                <c:pt idx="10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016128"/>
        <c:axId val="100016704"/>
      </c:scatterChart>
      <c:valAx>
        <c:axId val="100016128"/>
        <c:scaling>
          <c:orientation val="minMax"/>
          <c:max val="10"/>
        </c:scaling>
        <c:delete val="0"/>
        <c:axPos val="b"/>
        <c:numFmt formatCode="General" sourceLinked="1"/>
        <c:majorTickMark val="out"/>
        <c:minorTickMark val="none"/>
        <c:tickLblPos val="nextTo"/>
        <c:crossAx val="100016704"/>
        <c:crosses val="autoZero"/>
        <c:crossBetween val="midCat"/>
      </c:valAx>
      <c:valAx>
        <c:axId val="100016704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01612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8FDAD-B6B5-4019-88A1-047EC3D1DA5A}" type="datetimeFigureOut">
              <a:rPr lang="pt-BR" smtClean="0"/>
              <a:t>11/11/2015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19B97-3C7B-438D-97EB-997F9A86E3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033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19B97-3C7B-438D-97EB-997F9A86E39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3574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CALCULAR</a:t>
            </a:r>
            <a:r>
              <a:rPr lang="pt-BR" baseline="0" dirty="0" smtClean="0"/>
              <a:t> A PROBABILIDADE DE UMA DETERMINADO SISTEMA SER RECUPERADO EM UM DADO TEMPO APÓS UM DESASTRE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19B97-3C7B-438D-97EB-997F9A86E39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100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>
                <a:latin typeface="Arial Narrow" panose="020B0606020202030204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1897-A2C0-48F2-8B0C-B007C1BCAEB2}" type="datetime1">
              <a:rPr lang="pt-BR" smtClean="0"/>
              <a:t>11/11/2015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294" y="6011466"/>
            <a:ext cx="1128713" cy="8465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645" y="5971774"/>
            <a:ext cx="1226405" cy="7691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74" y="5787320"/>
            <a:ext cx="755889" cy="11248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288" y="5752519"/>
            <a:ext cx="9144000" cy="571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6318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92FC-8190-47C0-A7BA-78A91B4620E9}" type="datetime1">
              <a:rPr lang="pt-BR" smtClean="0"/>
              <a:t>11/11/2015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747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2425-0221-4E9E-A95B-9E783A492938}" type="datetime1">
              <a:rPr lang="pt-BR" smtClean="0"/>
              <a:t>11/11/2015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696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2BEA-2958-46A6-A74D-7E324958269A}" type="datetime1">
              <a:rPr lang="pt-BR" smtClean="0"/>
              <a:t>11/11/2015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14288" y="5752519"/>
            <a:ext cx="9144000" cy="571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294" y="6011466"/>
            <a:ext cx="1128713" cy="8465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645" y="5971774"/>
            <a:ext cx="1226405" cy="7691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74" y="5787320"/>
            <a:ext cx="755889" cy="112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97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D15C-5074-4E99-A0CF-D9828B346333}" type="datetime1">
              <a:rPr lang="pt-BR" smtClean="0"/>
              <a:t>11/11/2015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120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396E-2861-4525-9661-072F669DEE6B}" type="datetime1">
              <a:rPr lang="pt-BR" smtClean="0"/>
              <a:t>11/11/2015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547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5966-B96C-4756-80B1-067B99E33877}" type="datetime1">
              <a:rPr lang="pt-BR" smtClean="0"/>
              <a:t>11/11/2015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093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9FA44-8934-4E50-AC45-05347BEDF539}" type="datetime1">
              <a:rPr lang="pt-BR" smtClean="0"/>
              <a:t>11/11/2015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4853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3EF5-36C6-4E5A-90B4-5B2C7857EF9F}" type="datetime1">
              <a:rPr lang="pt-BR" smtClean="0"/>
              <a:t>11/11/2015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361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8D76-31ED-4457-8CD5-2C0A09CBA0D0}" type="datetime1">
              <a:rPr lang="pt-BR" smtClean="0"/>
              <a:t>11/11/2015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2205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49EA-4F08-4742-A11D-76868E0EAEC5}" type="datetime1">
              <a:rPr lang="pt-BR" smtClean="0"/>
              <a:t>11/11/2015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29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F13BE-DA2E-495C-99CB-20FACFD69C6F}" type="datetime1">
              <a:rPr lang="pt-BR" smtClean="0"/>
              <a:t>11/11/2015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531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cvt@cin.ufpe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prmm@cin.ufpe.br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3096343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+mj-lt"/>
              </a:rPr>
              <a:t> </a:t>
            </a:r>
            <a:r>
              <a:rPr lang="pt-BR" sz="5400" b="1" dirty="0">
                <a:latin typeface="+mj-lt"/>
              </a:rPr>
              <a:t>Avaliação da capacidade de sobrevivência a desastres em sistemas de </a:t>
            </a:r>
            <a:r>
              <a:rPr lang="pt-BR" sz="5400" b="1" i="1" dirty="0" err="1">
                <a:latin typeface="+mj-lt"/>
              </a:rPr>
              <a:t>cloud</a:t>
            </a:r>
            <a:r>
              <a:rPr lang="pt-BR" sz="5400" b="1" i="1" dirty="0">
                <a:latin typeface="+mj-lt"/>
              </a:rPr>
              <a:t> </a:t>
            </a:r>
            <a:r>
              <a:rPr lang="pt-BR" sz="5400" b="1" i="1" dirty="0" err="1">
                <a:latin typeface="+mj-lt"/>
              </a:rPr>
              <a:t>computing</a:t>
            </a:r>
            <a:r>
              <a:rPr lang="pt-BR" sz="5400" b="1" dirty="0">
                <a:latin typeface="+mj-lt"/>
              </a:rPr>
              <a:t> geograficamente </a:t>
            </a:r>
            <a:r>
              <a:rPr lang="pt-BR" sz="5400" b="1" dirty="0" smtClean="0">
                <a:latin typeface="+mj-lt"/>
              </a:rPr>
              <a:t>distribuídos</a:t>
            </a:r>
            <a:endParaRPr lang="pt-BR" sz="5400" dirty="0">
              <a:latin typeface="+mj-lt"/>
            </a:endParaRPr>
          </a:p>
        </p:txBody>
      </p:sp>
      <p:sp>
        <p:nvSpPr>
          <p:cNvPr id="12" name="Subtítulo 11"/>
          <p:cNvSpPr>
            <a:spLocks noGrp="1"/>
          </p:cNvSpPr>
          <p:nvPr>
            <p:ph type="subTitle" idx="1"/>
          </p:nvPr>
        </p:nvSpPr>
        <p:spPr>
          <a:xfrm>
            <a:off x="1143000" y="4538142"/>
            <a:ext cx="8001000" cy="907082"/>
          </a:xfrm>
        </p:spPr>
        <p:txBody>
          <a:bodyPr/>
          <a:lstStyle/>
          <a:p>
            <a:pPr algn="l"/>
            <a:r>
              <a:rPr lang="pt-BR" dirty="0" smtClean="0"/>
              <a:t>Ana Carolina Veloso Teixeira                </a:t>
            </a:r>
            <a:r>
              <a:rPr lang="pt-BR" dirty="0" smtClean="0">
                <a:hlinkClick r:id="rId3"/>
              </a:rPr>
              <a:t>acvt@cin.ufpe.br</a:t>
            </a:r>
            <a:endParaRPr lang="pt-BR" dirty="0" smtClean="0"/>
          </a:p>
          <a:p>
            <a:pPr algn="l"/>
            <a:r>
              <a:rPr lang="pt-BR" dirty="0" smtClean="0"/>
              <a:t>Prof. Paulo Romero Martins Maciel   	</a:t>
            </a:r>
            <a:r>
              <a:rPr lang="pt-BR" dirty="0" smtClean="0">
                <a:hlinkClick r:id="rId4"/>
              </a:rPr>
              <a:t>prmm@cin.ufpe.br</a:t>
            </a:r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073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Calculo dos parâmetros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ço Reservado para Conteúdo 2"/>
              <p:cNvSpPr txBox="1">
                <a:spLocks/>
              </p:cNvSpPr>
              <p:nvPr/>
            </p:nvSpPr>
            <p:spPr>
              <a:xfrm>
                <a:off x="107504" y="1412776"/>
                <a:ext cx="8856984" cy="43204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BR" sz="1800" dirty="0" smtClean="0"/>
              </a:p>
              <a:p>
                <a:r>
                  <a:rPr lang="pt-BR" sz="2400" dirty="0"/>
                  <a:t>Bandwidth 768Kbps</a:t>
                </a:r>
              </a:p>
              <a:p>
                <a:r>
                  <a:rPr lang="pt-BR" sz="2400" dirty="0"/>
                  <a:t>768Kbps = 768000bps</a:t>
                </a:r>
              </a:p>
              <a:p>
                <a:r>
                  <a:rPr lang="pt-BR" sz="2400" dirty="0"/>
                  <a:t>Time </a:t>
                </a:r>
                <a:r>
                  <a:rPr lang="pt-BR" sz="2400" dirty="0" err="1"/>
                  <a:t>send</a:t>
                </a:r>
                <a:r>
                  <a:rPr lang="pt-BR" sz="2400" dirty="0"/>
                  <a:t> </a:t>
                </a:r>
                <a:r>
                  <a:rPr lang="pt-BR" sz="2400" dirty="0" err="1"/>
                  <a:t>to</a:t>
                </a:r>
                <a:r>
                  <a:rPr lang="pt-BR" sz="2400" dirty="0"/>
                  <a:t> 1 bit </a:t>
                </a:r>
                <a:br>
                  <a:rPr lang="pt-BR" sz="2400" dirty="0"/>
                </a:br>
                <a:r>
                  <a:rPr lang="pt-BR" sz="2400" dirty="0" err="1"/>
                  <a:t>Tsb</a:t>
                </a:r>
                <a:r>
                  <a:rPr lang="pt-BR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t-BR" sz="2400" i="1">
                            <a:latin typeface="Cambria Math"/>
                          </a:rPr>
                          <m:t>𝐵𝑎𝑛𝑑𝑤𝑖𝑑𝑡h</m:t>
                        </m:r>
                      </m:den>
                    </m:f>
                    <m:r>
                      <a:rPr lang="pt-BR" sz="24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pt-BR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t-BR" sz="2400" i="1">
                            <a:latin typeface="Cambria Math"/>
                          </a:rPr>
                          <m:t>768000</m:t>
                        </m:r>
                      </m:den>
                    </m:f>
                    <m:r>
                      <a:rPr lang="pt-BR" sz="2400" i="1">
                        <a:latin typeface="Cambria Math"/>
                      </a:rPr>
                      <m:t>=1,302083333333333</m:t>
                    </m:r>
                    <m:r>
                      <a:rPr lang="pt-BR" sz="2400" i="1">
                        <a:latin typeface="Cambria Math"/>
                      </a:rPr>
                      <m:t>𝑒</m:t>
                    </m:r>
                    <m:r>
                      <a:rPr lang="pt-BR" sz="2400" i="1">
                        <a:latin typeface="Cambria Math"/>
                      </a:rPr>
                      <m:t>−6</m:t>
                    </m:r>
                  </m:oMath>
                </a14:m>
                <a:r>
                  <a:rPr lang="pt-BR" sz="2400" dirty="0"/>
                  <a:t> </a:t>
                </a:r>
              </a:p>
              <a:p>
                <a:r>
                  <a:rPr lang="pt-BR" sz="2400" dirty="0"/>
                  <a:t>Time </a:t>
                </a:r>
                <a:r>
                  <a:rPr lang="pt-BR" sz="2400" dirty="0" err="1"/>
                  <a:t>send</a:t>
                </a:r>
                <a:r>
                  <a:rPr lang="pt-BR" sz="2400" dirty="0"/>
                  <a:t> </a:t>
                </a:r>
                <a:r>
                  <a:rPr lang="pt-BR" sz="2400" dirty="0" err="1"/>
                  <a:t>to</a:t>
                </a:r>
                <a:r>
                  <a:rPr lang="pt-BR" sz="2400" dirty="0"/>
                  <a:t> 1 Byte </a:t>
                </a:r>
                <a:br>
                  <a:rPr lang="pt-BR" sz="2400" dirty="0"/>
                </a:br>
                <a:r>
                  <a:rPr lang="pt-BR" sz="2400" dirty="0" err="1"/>
                  <a:t>TsB</a:t>
                </a:r>
                <a:r>
                  <a:rPr lang="pt-BR" sz="2400" dirty="0"/>
                  <a:t> =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/>
                      </a:rPr>
                      <m:t>8×</m:t>
                    </m:r>
                    <m:r>
                      <a:rPr lang="pt-BR" sz="2400" i="1">
                        <a:latin typeface="Cambria Math"/>
                      </a:rPr>
                      <m:t>𝑇𝑠𝑏</m:t>
                    </m:r>
                    <m:r>
                      <a:rPr lang="pt-BR" sz="2400" i="1">
                        <a:latin typeface="Cambria Math"/>
                      </a:rPr>
                      <m:t>=</m:t>
                    </m:r>
                  </m:oMath>
                </a14:m>
                <a:r>
                  <a:rPr lang="pt-BR" sz="2400" dirty="0"/>
                  <a:t>1,04167E-05</a:t>
                </a:r>
              </a:p>
              <a:p>
                <a:r>
                  <a:rPr lang="pt-BR" sz="2400" dirty="0"/>
                  <a:t>Time </a:t>
                </a:r>
                <a:r>
                  <a:rPr lang="pt-BR" sz="2400" dirty="0" err="1"/>
                  <a:t>send</a:t>
                </a:r>
                <a:r>
                  <a:rPr lang="pt-BR" sz="2400" dirty="0"/>
                  <a:t> </a:t>
                </a:r>
                <a:r>
                  <a:rPr lang="pt-BR" sz="2400" dirty="0" err="1"/>
                  <a:t>to</a:t>
                </a:r>
                <a:r>
                  <a:rPr lang="pt-BR" sz="2400" dirty="0"/>
                  <a:t> 1 </a:t>
                </a:r>
                <a:r>
                  <a:rPr lang="pt-BR" sz="2400" dirty="0" err="1"/>
                  <a:t>Packet</a:t>
                </a:r>
                <a:r>
                  <a:rPr lang="pt-BR" sz="2400" dirty="0"/>
                  <a:t>/segundo</a:t>
                </a:r>
                <a:br>
                  <a:rPr lang="pt-BR" sz="2400" dirty="0"/>
                </a:br>
                <a:r>
                  <a:rPr lang="pt-BR" sz="2400" dirty="0" err="1"/>
                  <a:t>Packet</a:t>
                </a:r>
                <a:r>
                  <a:rPr lang="pt-BR" sz="2400" dirty="0"/>
                  <a:t> </a:t>
                </a:r>
                <a:r>
                  <a:rPr lang="pt-BR" sz="2400" dirty="0" err="1"/>
                  <a:t>Size</a:t>
                </a:r>
                <a:r>
                  <a:rPr lang="pt-BR" sz="2400" dirty="0"/>
                  <a:t> = 1000 Bytes</a:t>
                </a:r>
                <a:br>
                  <a:rPr lang="pt-BR" sz="2400" dirty="0"/>
                </a:br>
                <a:r>
                  <a:rPr lang="pt-BR" sz="2400" dirty="0" err="1"/>
                  <a:t>TsP</a:t>
                </a:r>
                <a:r>
                  <a:rPr lang="pt-BR" sz="2400" dirty="0"/>
                  <a:t> =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/>
                      </a:rPr>
                      <m:t>𝑃𝑎𝑐𝑘𝑒𝑡</m:t>
                    </m:r>
                    <m:r>
                      <a:rPr lang="pt-BR" sz="2400" i="1">
                        <a:latin typeface="Cambria Math"/>
                      </a:rPr>
                      <m:t> </m:t>
                    </m:r>
                    <m:r>
                      <a:rPr lang="pt-BR" sz="2400" i="1">
                        <a:latin typeface="Cambria Math"/>
                      </a:rPr>
                      <m:t>𝑆𝑖𝑧𝑒</m:t>
                    </m:r>
                    <m:r>
                      <a:rPr lang="pt-BR" sz="2400" i="1">
                        <a:latin typeface="Cambria Math"/>
                      </a:rPr>
                      <m:t>×</m:t>
                    </m:r>
                    <m:r>
                      <a:rPr lang="pt-BR" sz="2400" i="1">
                        <a:latin typeface="Cambria Math"/>
                      </a:rPr>
                      <m:t>𝑇𝑠𝐵</m:t>
                    </m:r>
                    <m:r>
                      <a:rPr lang="pt-BR" sz="2400" i="1">
                        <a:latin typeface="Cambria Math"/>
                      </a:rPr>
                      <m:t>=</m:t>
                    </m:r>
                  </m:oMath>
                </a14:m>
                <a:r>
                  <a:rPr lang="pt-BR" sz="2400" dirty="0"/>
                  <a:t>0,010416667</a:t>
                </a:r>
              </a:p>
              <a:p>
                <a:r>
                  <a:rPr lang="pt-BR" sz="2400" dirty="0"/>
                  <a:t>Em milissegundos = 10,41666667</a:t>
                </a:r>
              </a:p>
            </p:txBody>
          </p:sp>
        </mc:Choice>
        <mc:Fallback xmlns="">
          <p:sp>
            <p:nvSpPr>
              <p:cNvPr id="6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412776"/>
                <a:ext cx="8856984" cy="4320480"/>
              </a:xfrm>
              <a:prstGeom prst="rect">
                <a:avLst/>
              </a:prstGeom>
              <a:blipFill rotWithShape="1">
                <a:blip r:embed="rId2"/>
                <a:stretch>
                  <a:fillRect l="-9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342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Script</a:t>
            </a:r>
            <a:endParaRPr lang="pt-B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340768"/>
            <a:ext cx="8166539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51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Cenário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	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69376"/>
            <a:ext cx="2952328" cy="337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12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564904"/>
            <a:ext cx="2376264" cy="317081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" y="1375438"/>
            <a:ext cx="4181637" cy="306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Gráfico do Modelo + Experimento</a:t>
            </a:r>
            <a:br>
              <a:rPr lang="pt-BR" dirty="0" smtClean="0"/>
            </a:br>
            <a:r>
              <a:rPr lang="pt-BR" sz="2800" dirty="0" smtClean="0"/>
              <a:t>30 amostras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13</a:t>
            </a:fld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4653135"/>
            <a:ext cx="7886700" cy="1008113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10ms					20ms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670297"/>
              </p:ext>
            </p:extLst>
          </p:nvPr>
        </p:nvGraphicFramePr>
        <p:xfrm>
          <a:off x="12080" y="19888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826997"/>
              </p:ext>
            </p:extLst>
          </p:nvPr>
        </p:nvGraphicFramePr>
        <p:xfrm>
          <a:off x="4572000" y="19888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851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Gráfico do Modelo + Experimento</a:t>
            </a:r>
            <a:br>
              <a:rPr lang="pt-BR" dirty="0" smtClean="0"/>
            </a:br>
            <a:r>
              <a:rPr lang="pt-BR" sz="2800" dirty="0" smtClean="0"/>
              <a:t>100 amostras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14</a:t>
            </a:fld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4653135"/>
            <a:ext cx="7886700" cy="1008113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10ms					20ms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6886751"/>
              </p:ext>
            </p:extLst>
          </p:nvPr>
        </p:nvGraphicFramePr>
        <p:xfrm>
          <a:off x="4572000" y="19168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8459235"/>
              </p:ext>
            </p:extLst>
          </p:nvPr>
        </p:nvGraphicFramePr>
        <p:xfrm>
          <a:off x="0" y="19168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542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Agenda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3655"/>
          </a:xfrm>
        </p:spPr>
        <p:txBody>
          <a:bodyPr>
            <a:normAutofit/>
          </a:bodyPr>
          <a:lstStyle/>
          <a:p>
            <a:r>
              <a:rPr lang="pt-BR" sz="2400" dirty="0" smtClean="0"/>
              <a:t>Objetivo</a:t>
            </a:r>
            <a:endParaRPr lang="pt-BR" sz="2400" dirty="0" smtClean="0"/>
          </a:p>
          <a:p>
            <a:pPr lvl="1"/>
            <a:r>
              <a:rPr lang="pt-BR" sz="2000" dirty="0" smtClean="0"/>
              <a:t>Modelo</a:t>
            </a:r>
          </a:p>
          <a:p>
            <a:pPr lvl="1"/>
            <a:r>
              <a:rPr lang="pt-BR" sz="2000" dirty="0" smtClean="0"/>
              <a:t>Script</a:t>
            </a:r>
          </a:p>
          <a:p>
            <a:pPr lvl="1"/>
            <a:r>
              <a:rPr lang="pt-BR" sz="2000" dirty="0" smtClean="0"/>
              <a:t>Equação</a:t>
            </a:r>
          </a:p>
          <a:p>
            <a:r>
              <a:rPr lang="pt-BR" sz="2400" dirty="0" smtClean="0"/>
              <a:t>Contextualização</a:t>
            </a:r>
            <a:endParaRPr lang="pt-BR" sz="2400" dirty="0" smtClean="0"/>
          </a:p>
          <a:p>
            <a:r>
              <a:rPr lang="pt-BR" sz="2400" dirty="0" smtClean="0"/>
              <a:t>Experimento</a:t>
            </a:r>
          </a:p>
          <a:p>
            <a:pPr lvl="1"/>
            <a:r>
              <a:rPr lang="pt-BR" sz="2000" dirty="0" smtClean="0"/>
              <a:t>Emulador</a:t>
            </a:r>
          </a:p>
          <a:p>
            <a:pPr lvl="1"/>
            <a:r>
              <a:rPr lang="pt-BR" sz="2000" dirty="0" smtClean="0"/>
              <a:t>Calculo dos parâmetros</a:t>
            </a:r>
          </a:p>
          <a:p>
            <a:r>
              <a:rPr lang="pt-BR" sz="2400" dirty="0"/>
              <a:t>Cenário</a:t>
            </a:r>
            <a:endParaRPr lang="pt-BR" sz="2400" dirty="0" smtClean="0"/>
          </a:p>
          <a:p>
            <a:r>
              <a:rPr lang="pt-BR" sz="2400" dirty="0" smtClean="0"/>
              <a:t>Resultados</a:t>
            </a:r>
            <a:endParaRPr lang="pt-BR" sz="24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201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r>
              <a:rPr lang="pt-BR" dirty="0" smtClean="0"/>
              <a:t>Objetivo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Objetivo</a:t>
            </a:r>
          </a:p>
          <a:p>
            <a:pPr lvl="1"/>
            <a:r>
              <a:rPr lang="pt-BR" dirty="0" smtClean="0"/>
              <a:t>Principal</a:t>
            </a:r>
            <a:endParaRPr lang="pt-BR" dirty="0" smtClean="0"/>
          </a:p>
          <a:p>
            <a:pPr marL="457200" lvl="1" indent="0">
              <a:buNone/>
            </a:pPr>
            <a:r>
              <a:rPr lang="pt-BR" dirty="0" smtClean="0"/>
              <a:t>	Avaliar a capacidade de sobrevivência a desastre em sistemas de </a:t>
            </a:r>
            <a:r>
              <a:rPr lang="pt-BR" i="1" dirty="0" err="1" smtClean="0"/>
              <a:t>cloud</a:t>
            </a:r>
            <a:r>
              <a:rPr lang="pt-BR" dirty="0" smtClean="0"/>
              <a:t> </a:t>
            </a:r>
            <a:r>
              <a:rPr lang="pt-BR" i="1" dirty="0" err="1" smtClean="0"/>
              <a:t>computing</a:t>
            </a:r>
            <a:r>
              <a:rPr lang="pt-BR" dirty="0" smtClean="0"/>
              <a:t> geograficamente distribuído</a:t>
            </a:r>
            <a:endParaRPr lang="pt-BR" dirty="0"/>
          </a:p>
          <a:p>
            <a:pPr lvl="1"/>
            <a:r>
              <a:rPr lang="pt-BR" dirty="0" smtClean="0"/>
              <a:t>Secundário</a:t>
            </a:r>
          </a:p>
          <a:p>
            <a:pPr marL="457200" lvl="1" indent="0">
              <a:buNone/>
            </a:pPr>
            <a:r>
              <a:rPr lang="pt-BR" dirty="0" smtClean="0"/>
              <a:t>	Modelo</a:t>
            </a:r>
          </a:p>
          <a:p>
            <a:pPr marL="457200" lvl="1" indent="0">
              <a:buNone/>
            </a:pPr>
            <a:r>
              <a:rPr lang="pt-BR" dirty="0" smtClean="0"/>
              <a:t>	Equação</a:t>
            </a:r>
          </a:p>
          <a:p>
            <a:pPr marL="457200" lvl="1" indent="0">
              <a:buNone/>
            </a:pPr>
            <a:r>
              <a:rPr lang="pt-BR" dirty="0" smtClean="0"/>
              <a:t>	Script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8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r>
              <a:rPr lang="pt-BR" dirty="0" smtClean="0"/>
              <a:t>Contextualização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825625"/>
            <a:ext cx="3439294" cy="4351338"/>
          </a:xfrm>
        </p:spPr>
        <p:txBody>
          <a:bodyPr>
            <a:normAutofit lnSpcReduction="10000"/>
          </a:bodyPr>
          <a:lstStyle/>
          <a:p>
            <a:pPr lvl="1"/>
            <a:r>
              <a:rPr lang="pt-BR" dirty="0" smtClean="0"/>
              <a:t>Sistema de </a:t>
            </a:r>
            <a:r>
              <a:rPr lang="pt-BR" i="1" dirty="0" err="1" smtClean="0"/>
              <a:t>cloud</a:t>
            </a:r>
            <a:r>
              <a:rPr lang="pt-BR" i="1" dirty="0" smtClean="0"/>
              <a:t> </a:t>
            </a:r>
            <a:r>
              <a:rPr lang="pt-BR" i="1" dirty="0" err="1" smtClean="0"/>
              <a:t>computing</a:t>
            </a:r>
            <a:r>
              <a:rPr lang="pt-BR" i="1" dirty="0" smtClean="0"/>
              <a:t> </a:t>
            </a:r>
            <a:r>
              <a:rPr lang="pt-BR" dirty="0" smtClean="0"/>
              <a:t>geograficamente </a:t>
            </a:r>
            <a:r>
              <a:rPr lang="pt-BR" dirty="0" err="1" smtClean="0"/>
              <a:t>distruído</a:t>
            </a:r>
            <a:endParaRPr lang="pt-BR" dirty="0" smtClean="0"/>
          </a:p>
          <a:p>
            <a:pPr lvl="1"/>
            <a:r>
              <a:rPr lang="pt-BR" dirty="0" smtClean="0"/>
              <a:t>Desastre no DC1</a:t>
            </a:r>
          </a:p>
          <a:p>
            <a:pPr lvl="1"/>
            <a:endParaRPr lang="pt-BR" dirty="0"/>
          </a:p>
          <a:p>
            <a:pPr marL="457200" lvl="1" indent="0">
              <a:buNone/>
            </a:pPr>
            <a:r>
              <a:rPr lang="pt-BR" dirty="0" smtClean="0"/>
              <a:t>E agora?</a:t>
            </a:r>
          </a:p>
          <a:p>
            <a:pPr marL="457200" lvl="1" indent="0">
              <a:buNone/>
            </a:pPr>
            <a:r>
              <a:rPr lang="pt-BR" dirty="0" smtClean="0"/>
              <a:t>Será que o sistema vai sobreviver?</a:t>
            </a:r>
          </a:p>
          <a:p>
            <a:pPr marL="457200" lvl="1" indent="0">
              <a:buNone/>
            </a:pPr>
            <a:r>
              <a:rPr lang="pt-BR" dirty="0" smtClean="0"/>
              <a:t>Será que ele vai continuar a fornecer o serviço?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204864"/>
            <a:ext cx="4771729" cy="349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5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SPN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596336" y="5229200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P{(#P10=VM)}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2400" dirty="0" smtClean="0"/>
              <a:t>I – Acesso ao servidor de backup</a:t>
            </a:r>
          </a:p>
          <a:p>
            <a:r>
              <a:rPr lang="pt-BR" sz="2400" dirty="0" smtClean="0"/>
              <a:t>II – Transmissão </a:t>
            </a:r>
          </a:p>
          <a:p>
            <a:r>
              <a:rPr lang="pt-BR" sz="2400" dirty="0" smtClean="0"/>
              <a:t>III – </a:t>
            </a:r>
            <a:r>
              <a:rPr lang="pt-BR" sz="2400" dirty="0" err="1" smtClean="0"/>
              <a:t>Instanciamento</a:t>
            </a:r>
            <a:endParaRPr lang="pt-BR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0" y="1628800"/>
            <a:ext cx="8964488" cy="267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0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CTMC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2400" dirty="0"/>
              <a:t>I – Acesso ao servidor de backup</a:t>
            </a:r>
          </a:p>
          <a:p>
            <a:r>
              <a:rPr lang="pt-BR" sz="2400" dirty="0" smtClean="0"/>
              <a:t>II – Transmissão </a:t>
            </a:r>
          </a:p>
          <a:p>
            <a:r>
              <a:rPr lang="pt-BR" sz="2400" dirty="0" smtClean="0"/>
              <a:t>III – </a:t>
            </a:r>
            <a:r>
              <a:rPr lang="pt-BR" sz="2400" dirty="0" err="1"/>
              <a:t>Instanciamento</a:t>
            </a:r>
            <a:endParaRPr lang="pt-BR" sz="24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6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990726"/>
            <a:ext cx="9036496" cy="247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24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SPN para CMTC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7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6632"/>
            <a:ext cx="3915521" cy="140306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53" y="1268760"/>
            <a:ext cx="5773701" cy="443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CTMC - </a:t>
            </a:r>
            <a:r>
              <a:rPr lang="pt-BR" dirty="0" err="1" smtClean="0"/>
              <a:t>Mathematica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pt-BR" sz="2000" dirty="0" smtClean="0"/>
              <a:t> </a:t>
            </a:r>
            <a:endParaRPr lang="pt-BR" sz="20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8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41752"/>
            <a:ext cx="8100392" cy="411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39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Ferramenta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9</a:t>
            </a:fld>
            <a:endParaRPr lang="pt-BR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107504" y="4795864"/>
            <a:ext cx="8856984" cy="9373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800" dirty="0" smtClean="0"/>
          </a:p>
          <a:p>
            <a:r>
              <a:rPr lang="pt-BR" sz="1800" dirty="0"/>
              <a:t>BW(</a:t>
            </a:r>
            <a:r>
              <a:rPr lang="pt-BR" sz="1800" dirty="0" err="1"/>
              <a:t>kbps</a:t>
            </a:r>
            <a:r>
              <a:rPr lang="pt-BR" sz="1800" dirty="0"/>
              <a:t>) – 768 </a:t>
            </a:r>
            <a:r>
              <a:rPr lang="pt-BR" sz="1800" dirty="0" err="1"/>
              <a:t>kbps</a:t>
            </a:r>
            <a:r>
              <a:rPr lang="pt-BR" sz="1800" dirty="0"/>
              <a:t>  # </a:t>
            </a:r>
            <a:r>
              <a:rPr lang="pt-BR" sz="1800" dirty="0" err="1"/>
              <a:t>Delay</a:t>
            </a:r>
            <a:r>
              <a:rPr lang="pt-BR" sz="1800" dirty="0"/>
              <a:t> time – 11ms # </a:t>
            </a:r>
            <a:r>
              <a:rPr lang="pt-BR" sz="1800" dirty="0" err="1"/>
              <a:t>Corruption</a:t>
            </a:r>
            <a:r>
              <a:rPr lang="pt-BR" sz="1800" dirty="0"/>
              <a:t> – 10% # </a:t>
            </a:r>
            <a:r>
              <a:rPr lang="pt-BR" sz="1800" dirty="0" err="1"/>
              <a:t>Packet</a:t>
            </a:r>
            <a:r>
              <a:rPr lang="pt-BR" sz="1800" dirty="0"/>
              <a:t> </a:t>
            </a:r>
            <a:r>
              <a:rPr lang="pt-BR" sz="1800" dirty="0" err="1"/>
              <a:t>Limit</a:t>
            </a:r>
            <a:r>
              <a:rPr lang="pt-BR" sz="1800" dirty="0"/>
              <a:t> – </a:t>
            </a:r>
            <a:r>
              <a:rPr lang="pt-BR" sz="1800" dirty="0" smtClean="0"/>
              <a:t>1000</a:t>
            </a:r>
          </a:p>
          <a:p>
            <a:r>
              <a:rPr lang="pt-BR" sz="1800" dirty="0" smtClean="0"/>
              <a:t>BW(</a:t>
            </a:r>
            <a:r>
              <a:rPr lang="pt-BR" sz="1800" dirty="0" err="1" smtClean="0"/>
              <a:t>kbps</a:t>
            </a:r>
            <a:r>
              <a:rPr lang="pt-BR" sz="1800" dirty="0" smtClean="0"/>
              <a:t>) – 768 </a:t>
            </a:r>
            <a:r>
              <a:rPr lang="pt-BR" sz="1800" dirty="0" err="1" smtClean="0"/>
              <a:t>kbps</a:t>
            </a:r>
            <a:r>
              <a:rPr lang="pt-BR" sz="1800" dirty="0" smtClean="0"/>
              <a:t>  # </a:t>
            </a:r>
            <a:r>
              <a:rPr lang="pt-BR" sz="1800" dirty="0" err="1" smtClean="0"/>
              <a:t>Delay</a:t>
            </a:r>
            <a:r>
              <a:rPr lang="pt-BR" sz="1800" dirty="0" smtClean="0"/>
              <a:t> time – </a:t>
            </a:r>
            <a:r>
              <a:rPr lang="pt-BR" sz="1800" dirty="0"/>
              <a:t>2</a:t>
            </a:r>
            <a:r>
              <a:rPr lang="pt-BR" sz="1800" dirty="0" smtClean="0"/>
              <a:t>1ms # </a:t>
            </a:r>
            <a:r>
              <a:rPr lang="pt-BR" sz="1800" dirty="0" err="1" smtClean="0"/>
              <a:t>Corruption</a:t>
            </a:r>
            <a:r>
              <a:rPr lang="pt-BR" sz="1800" dirty="0" smtClean="0"/>
              <a:t> </a:t>
            </a:r>
            <a:r>
              <a:rPr lang="pt-BR" sz="1800" dirty="0"/>
              <a:t>–</a:t>
            </a:r>
            <a:r>
              <a:rPr lang="pt-BR" sz="1800" dirty="0" smtClean="0"/>
              <a:t> 10% # </a:t>
            </a:r>
            <a:r>
              <a:rPr lang="pt-BR" sz="1800" dirty="0" err="1" smtClean="0"/>
              <a:t>Packet</a:t>
            </a:r>
            <a:r>
              <a:rPr lang="pt-BR" sz="1800" dirty="0" smtClean="0"/>
              <a:t> </a:t>
            </a:r>
            <a:r>
              <a:rPr lang="pt-BR" sz="1800" dirty="0" err="1" smtClean="0"/>
              <a:t>Limit</a:t>
            </a:r>
            <a:r>
              <a:rPr lang="pt-BR" sz="1800" dirty="0" smtClean="0"/>
              <a:t> – 2000</a:t>
            </a:r>
          </a:p>
          <a:p>
            <a:pPr marL="0" indent="0">
              <a:buNone/>
            </a:pPr>
            <a:endParaRPr lang="pt-BR" sz="1800" dirty="0" smtClean="0"/>
          </a:p>
          <a:p>
            <a:pPr marL="0" indent="0">
              <a:buNone/>
            </a:pPr>
            <a:endParaRPr lang="pt-BR" sz="18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5388"/>
            <a:ext cx="9144000" cy="364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39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Airton-workshop-modcs-2014.1</Template>
  <TotalTime>9235</TotalTime>
  <Words>217</Words>
  <Application>Microsoft Office PowerPoint</Application>
  <PresentationFormat>Apresentação na tela (4:3)</PresentationFormat>
  <Paragraphs>89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 Avaliação da capacidade de sobrevivência a desastres em sistemas de cloud computing geograficamente distribuídos</vt:lpstr>
      <vt:lpstr> Agenda</vt:lpstr>
      <vt:lpstr> Objetivo</vt:lpstr>
      <vt:lpstr> Contextualização</vt:lpstr>
      <vt:lpstr>Modelo SPN</vt:lpstr>
      <vt:lpstr>Modelo CTMC</vt:lpstr>
      <vt:lpstr>SPN para CMTC</vt:lpstr>
      <vt:lpstr>Modelo CTMC - Mathematica</vt:lpstr>
      <vt:lpstr>Ferramenta</vt:lpstr>
      <vt:lpstr>Calculo dos parâmetros</vt:lpstr>
      <vt:lpstr>Script</vt:lpstr>
      <vt:lpstr> Cenário</vt:lpstr>
      <vt:lpstr>Gráfico do Modelo + Experimento 30 amostras</vt:lpstr>
      <vt:lpstr>Gráfico do Modelo + Experimento 100 amostras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Capacidade de Sobrevivência de serviços Iaas</dc:title>
  <dc:creator>carolina</dc:creator>
  <cp:lastModifiedBy>carolina</cp:lastModifiedBy>
  <cp:revision>101</cp:revision>
  <dcterms:created xsi:type="dcterms:W3CDTF">2014-11-04T22:11:27Z</dcterms:created>
  <dcterms:modified xsi:type="dcterms:W3CDTF">2015-11-11T22:51:55Z</dcterms:modified>
</cp:coreProperties>
</file>